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0" r:id="rId2"/>
    <p:sldId id="279" r:id="rId3"/>
    <p:sldId id="280" r:id="rId4"/>
    <p:sldId id="300" r:id="rId5"/>
    <p:sldId id="301" r:id="rId6"/>
    <p:sldId id="302" r:id="rId7"/>
    <p:sldId id="303" r:id="rId8"/>
    <p:sldId id="307" r:id="rId9"/>
    <p:sldId id="308" r:id="rId10"/>
    <p:sldId id="304" r:id="rId11"/>
    <p:sldId id="305" r:id="rId12"/>
    <p:sldId id="282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35FE7-5412-4F6B-BC26-C210C8198E03}" v="12" dt="2018-11-26T18:03:31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ópez Cuenca Gabriel" userId="274d0bf1-b19b-4d63-8ef4-32462567f673" providerId="ADAL" clId="{1A3EEC1C-767E-4D4D-AB3A-CECD8E7B86DC}"/>
    <pc:docChg chg="modSld">
      <pc:chgData name="López Cuenca Gabriel" userId="274d0bf1-b19b-4d63-8ef4-32462567f673" providerId="ADAL" clId="{1A3EEC1C-767E-4D4D-AB3A-CECD8E7B86DC}" dt="2018-10-22T14:02:25.054" v="38" actId="14100"/>
      <pc:docMkLst>
        <pc:docMk/>
      </pc:docMkLst>
      <pc:sldChg chg="addSp modSp">
        <pc:chgData name="López Cuenca Gabriel" userId="274d0bf1-b19b-4d63-8ef4-32462567f673" providerId="ADAL" clId="{1A3EEC1C-767E-4D4D-AB3A-CECD8E7B86DC}" dt="2018-10-22T14:02:25.054" v="38" actId="14100"/>
        <pc:sldMkLst>
          <pc:docMk/>
          <pc:sldMk cId="4082271030" sldId="258"/>
        </pc:sldMkLst>
        <pc:picChg chg="add mod">
          <ac:chgData name="López Cuenca Gabriel" userId="274d0bf1-b19b-4d63-8ef4-32462567f673" providerId="ADAL" clId="{1A3EEC1C-767E-4D4D-AB3A-CECD8E7B86DC}" dt="2018-10-22T14:02:25.054" v="38" actId="14100"/>
          <ac:picMkLst>
            <pc:docMk/>
            <pc:sldMk cId="4082271030" sldId="258"/>
            <ac:picMk id="4" creationId="{857F2DE3-BC73-4FEE-8484-0C1C14ACEA28}"/>
          </ac:picMkLst>
        </pc:picChg>
      </pc:sldChg>
      <pc:sldChg chg="addSp modSp">
        <pc:chgData name="López Cuenca Gabriel" userId="274d0bf1-b19b-4d63-8ef4-32462567f673" providerId="ADAL" clId="{1A3EEC1C-767E-4D4D-AB3A-CECD8E7B86DC}" dt="2018-10-22T13:59:01.961" v="20" actId="14100"/>
        <pc:sldMkLst>
          <pc:docMk/>
          <pc:sldMk cId="566681741" sldId="259"/>
        </pc:sldMkLst>
        <pc:spChg chg="mod">
          <ac:chgData name="López Cuenca Gabriel" userId="274d0bf1-b19b-4d63-8ef4-32462567f673" providerId="ADAL" clId="{1A3EEC1C-767E-4D4D-AB3A-CECD8E7B86DC}" dt="2018-10-22T13:57:11.690" v="16" actId="404"/>
          <ac:spMkLst>
            <pc:docMk/>
            <pc:sldMk cId="566681741" sldId="259"/>
            <ac:spMk id="3" creationId="{5E5A58FA-A095-4683-8308-A75FB61670BD}"/>
          </ac:spMkLst>
        </pc:spChg>
        <pc:picChg chg="add mod">
          <ac:chgData name="López Cuenca Gabriel" userId="274d0bf1-b19b-4d63-8ef4-32462567f673" providerId="ADAL" clId="{1A3EEC1C-767E-4D4D-AB3A-CECD8E7B86DC}" dt="2018-10-22T13:59:01.961" v="20" actId="14100"/>
          <ac:picMkLst>
            <pc:docMk/>
            <pc:sldMk cId="566681741" sldId="259"/>
            <ac:picMk id="4" creationId="{A1315D2C-22A5-4C11-A87C-63138A970400}"/>
          </ac:picMkLst>
        </pc:picChg>
      </pc:sldChg>
      <pc:sldChg chg="modSp">
        <pc:chgData name="López Cuenca Gabriel" userId="274d0bf1-b19b-4d63-8ef4-32462567f673" providerId="ADAL" clId="{1A3EEC1C-767E-4D4D-AB3A-CECD8E7B86DC}" dt="2018-10-22T14:01:34.734" v="35" actId="20577"/>
        <pc:sldMkLst>
          <pc:docMk/>
          <pc:sldMk cId="3990454552" sldId="260"/>
        </pc:sldMkLst>
        <pc:spChg chg="mod">
          <ac:chgData name="López Cuenca Gabriel" userId="274d0bf1-b19b-4d63-8ef4-32462567f673" providerId="ADAL" clId="{1A3EEC1C-767E-4D4D-AB3A-CECD8E7B86DC}" dt="2018-10-22T14:01:34.734" v="35" actId="20577"/>
          <ac:spMkLst>
            <pc:docMk/>
            <pc:sldMk cId="3990454552" sldId="260"/>
            <ac:spMk id="3" creationId="{6FE1B485-F689-4F87-9A8F-8AFECA89D464}"/>
          </ac:spMkLst>
        </pc:spChg>
      </pc:sldChg>
      <pc:sldChg chg="addSp modSp">
        <pc:chgData name="López Cuenca Gabriel" userId="274d0bf1-b19b-4d63-8ef4-32462567f673" providerId="ADAL" clId="{1A3EEC1C-767E-4D4D-AB3A-CECD8E7B86DC}" dt="2018-10-22T14:02:13.211" v="37" actId="14100"/>
        <pc:sldMkLst>
          <pc:docMk/>
          <pc:sldMk cId="1260941630" sldId="261"/>
        </pc:sldMkLst>
        <pc:spChg chg="mod">
          <ac:chgData name="López Cuenca Gabriel" userId="274d0bf1-b19b-4d63-8ef4-32462567f673" providerId="ADAL" clId="{1A3EEC1C-767E-4D4D-AB3A-CECD8E7B86DC}" dt="2018-10-22T14:02:13.211" v="37" actId="14100"/>
          <ac:spMkLst>
            <pc:docMk/>
            <pc:sldMk cId="1260941630" sldId="261"/>
            <ac:spMk id="4" creationId="{ED7E4BA2-C7A0-4B0C-AF35-88E54897BF96}"/>
          </ac:spMkLst>
        </pc:spChg>
        <pc:picChg chg="add mod">
          <ac:chgData name="López Cuenca Gabriel" userId="274d0bf1-b19b-4d63-8ef4-32462567f673" providerId="ADAL" clId="{1A3EEC1C-767E-4D4D-AB3A-CECD8E7B86DC}" dt="2018-10-22T13:59:42.352" v="24" actId="14100"/>
          <ac:picMkLst>
            <pc:docMk/>
            <pc:sldMk cId="1260941630" sldId="261"/>
            <ac:picMk id="6" creationId="{5523C25D-CDB2-49B2-AEDD-817CEB01811A}"/>
          </ac:picMkLst>
        </pc:picChg>
      </pc:sldChg>
      <pc:sldChg chg="modSp">
        <pc:chgData name="López Cuenca Gabriel" userId="274d0bf1-b19b-4d63-8ef4-32462567f673" providerId="ADAL" clId="{1A3EEC1C-767E-4D4D-AB3A-CECD8E7B86DC}" dt="2018-10-21T21:16:42.541" v="0" actId="1076"/>
        <pc:sldMkLst>
          <pc:docMk/>
          <pc:sldMk cId="1673178403" sldId="262"/>
        </pc:sldMkLst>
        <pc:picChg chg="mod">
          <ac:chgData name="López Cuenca Gabriel" userId="274d0bf1-b19b-4d63-8ef4-32462567f673" providerId="ADAL" clId="{1A3EEC1C-767E-4D4D-AB3A-CECD8E7B86DC}" dt="2018-10-21T21:16:42.541" v="0" actId="1076"/>
          <ac:picMkLst>
            <pc:docMk/>
            <pc:sldMk cId="1673178403" sldId="262"/>
            <ac:picMk id="5" creationId="{C3ED08B6-FE55-4969-A5BC-5747C883D828}"/>
          </ac:picMkLst>
        </pc:picChg>
      </pc:sldChg>
    </pc:docChg>
  </pc:docChgLst>
  <pc:docChgLst>
    <pc:chgData name="Zamorano Ortega Álvaro" userId="a2151ba2-1cbc-4df0-92cd-29056446aeb3" providerId="ADAL" clId="{A0835FE7-5412-4F6B-BC26-C210C8198E03}"/>
    <pc:docChg chg="undo custSel addSld modSld">
      <pc:chgData name="Zamorano Ortega Álvaro" userId="a2151ba2-1cbc-4df0-92cd-29056446aeb3" providerId="ADAL" clId="{A0835FE7-5412-4F6B-BC26-C210C8198E03}" dt="2018-11-26T18:03:31.766" v="22"/>
      <pc:docMkLst>
        <pc:docMk/>
      </pc:docMkLst>
      <pc:sldChg chg="addSp delSp modSp">
        <pc:chgData name="Zamorano Ortega Álvaro" userId="a2151ba2-1cbc-4df0-92cd-29056446aeb3" providerId="ADAL" clId="{A0835FE7-5412-4F6B-BC26-C210C8198E03}" dt="2018-11-26T18:03:31.766" v="22"/>
        <pc:sldMkLst>
          <pc:docMk/>
          <pc:sldMk cId="566681741" sldId="259"/>
        </pc:sldMkLst>
        <pc:spChg chg="del">
          <ac:chgData name="Zamorano Ortega Álvaro" userId="a2151ba2-1cbc-4df0-92cd-29056446aeb3" providerId="ADAL" clId="{A0835FE7-5412-4F6B-BC26-C210C8198E03}" dt="2018-11-26T18:03:05.580" v="17" actId="478"/>
          <ac:spMkLst>
            <pc:docMk/>
            <pc:sldMk cId="566681741" sldId="259"/>
            <ac:spMk id="3" creationId="{5E5A58FA-A095-4683-8308-A75FB61670BD}"/>
          </ac:spMkLst>
        </pc:spChg>
        <pc:spChg chg="add del mod">
          <ac:chgData name="Zamorano Ortega Álvaro" userId="a2151ba2-1cbc-4df0-92cd-29056446aeb3" providerId="ADAL" clId="{A0835FE7-5412-4F6B-BC26-C210C8198E03}" dt="2018-11-26T18:03:10.923" v="20" actId="478"/>
          <ac:spMkLst>
            <pc:docMk/>
            <pc:sldMk cId="566681741" sldId="259"/>
            <ac:spMk id="5" creationId="{ECC9CF91-FDCF-44B2-BFB6-F75464D10E0D}"/>
          </ac:spMkLst>
        </pc:spChg>
        <pc:spChg chg="add">
          <ac:chgData name="Zamorano Ortega Álvaro" userId="a2151ba2-1cbc-4df0-92cd-29056446aeb3" providerId="ADAL" clId="{A0835FE7-5412-4F6B-BC26-C210C8198E03}" dt="2018-11-26T18:03:24.770" v="21"/>
          <ac:spMkLst>
            <pc:docMk/>
            <pc:sldMk cId="566681741" sldId="259"/>
            <ac:spMk id="7" creationId="{07EDD86E-8C6A-4B4F-BA3C-7564960DC050}"/>
          </ac:spMkLst>
        </pc:spChg>
        <pc:spChg chg="add">
          <ac:chgData name="Zamorano Ortega Álvaro" userId="a2151ba2-1cbc-4df0-92cd-29056446aeb3" providerId="ADAL" clId="{A0835FE7-5412-4F6B-BC26-C210C8198E03}" dt="2018-11-26T18:03:31.766" v="22"/>
          <ac:spMkLst>
            <pc:docMk/>
            <pc:sldMk cId="566681741" sldId="259"/>
            <ac:spMk id="8" creationId="{07EB8DFE-7DB2-4F7D-943C-CAB0F0545416}"/>
          </ac:spMkLst>
        </pc:spChg>
        <pc:picChg chg="add del">
          <ac:chgData name="Zamorano Ortega Álvaro" userId="a2151ba2-1cbc-4df0-92cd-29056446aeb3" providerId="ADAL" clId="{A0835FE7-5412-4F6B-BC26-C210C8198E03}" dt="2018-11-26T18:03:09.293" v="19" actId="478"/>
          <ac:picMkLst>
            <pc:docMk/>
            <pc:sldMk cId="566681741" sldId="259"/>
            <ac:picMk id="4" creationId="{A1315D2C-22A5-4C11-A87C-63138A970400}"/>
          </ac:picMkLst>
        </pc:picChg>
      </pc:sldChg>
      <pc:sldChg chg="modSp">
        <pc:chgData name="Zamorano Ortega Álvaro" userId="a2151ba2-1cbc-4df0-92cd-29056446aeb3" providerId="ADAL" clId="{A0835FE7-5412-4F6B-BC26-C210C8198E03}" dt="2018-11-26T18:01:28.794" v="1" actId="27636"/>
        <pc:sldMkLst>
          <pc:docMk/>
          <pc:sldMk cId="3990454552" sldId="260"/>
        </pc:sldMkLst>
        <pc:spChg chg="mod">
          <ac:chgData name="Zamorano Ortega Álvaro" userId="a2151ba2-1cbc-4df0-92cd-29056446aeb3" providerId="ADAL" clId="{A0835FE7-5412-4F6B-BC26-C210C8198E03}" dt="2018-11-26T18:01:28.794" v="1" actId="27636"/>
          <ac:spMkLst>
            <pc:docMk/>
            <pc:sldMk cId="3990454552" sldId="260"/>
            <ac:spMk id="3" creationId="{6FE1B485-F689-4F87-9A8F-8AFECA89D464}"/>
          </ac:spMkLst>
        </pc:spChg>
      </pc:sldChg>
      <pc:sldChg chg="addSp delSp add">
        <pc:chgData name="Zamorano Ortega Álvaro" userId="a2151ba2-1cbc-4df0-92cd-29056446aeb3" providerId="ADAL" clId="{A0835FE7-5412-4F6B-BC26-C210C8198E03}" dt="2018-11-26T18:02:09.792" v="8"/>
        <pc:sldMkLst>
          <pc:docMk/>
          <pc:sldMk cId="860708345" sldId="271"/>
        </pc:sldMkLst>
        <pc:spChg chg="del">
          <ac:chgData name="Zamorano Ortega Álvaro" userId="a2151ba2-1cbc-4df0-92cd-29056446aeb3" providerId="ADAL" clId="{A0835FE7-5412-4F6B-BC26-C210C8198E03}" dt="2018-11-26T18:01:51.680" v="5" actId="478"/>
          <ac:spMkLst>
            <pc:docMk/>
            <pc:sldMk cId="860708345" sldId="271"/>
            <ac:spMk id="2" creationId="{3FF69CBD-5BBC-4E57-9695-CD9963EABD8C}"/>
          </ac:spMkLst>
        </pc:spChg>
        <pc:spChg chg="del">
          <ac:chgData name="Zamorano Ortega Álvaro" userId="a2151ba2-1cbc-4df0-92cd-29056446aeb3" providerId="ADAL" clId="{A0835FE7-5412-4F6B-BC26-C210C8198E03}" dt="2018-11-26T18:01:50.543" v="4" actId="478"/>
          <ac:spMkLst>
            <pc:docMk/>
            <pc:sldMk cId="860708345" sldId="271"/>
            <ac:spMk id="3" creationId="{354B0D14-9393-4123-87BE-5C2415F59A2D}"/>
          </ac:spMkLst>
        </pc:spChg>
        <pc:spChg chg="add">
          <ac:chgData name="Zamorano Ortega Álvaro" userId="a2151ba2-1cbc-4df0-92cd-29056446aeb3" providerId="ADAL" clId="{A0835FE7-5412-4F6B-BC26-C210C8198E03}" dt="2018-11-26T18:02:01.321" v="7"/>
          <ac:spMkLst>
            <pc:docMk/>
            <pc:sldMk cId="860708345" sldId="271"/>
            <ac:spMk id="6" creationId="{D576DBFE-4C0B-413E-9DF5-1ACE28E4724D}"/>
          </ac:spMkLst>
        </pc:spChg>
        <pc:spChg chg="add">
          <ac:chgData name="Zamorano Ortega Álvaro" userId="a2151ba2-1cbc-4df0-92cd-29056446aeb3" providerId="ADAL" clId="{A0835FE7-5412-4F6B-BC26-C210C8198E03}" dt="2018-11-26T18:02:09.792" v="8"/>
          <ac:spMkLst>
            <pc:docMk/>
            <pc:sldMk cId="860708345" sldId="271"/>
            <ac:spMk id="7" creationId="{0D63CC85-151A-4256-8AF9-5AF94E6609FF}"/>
          </ac:spMkLst>
        </pc:spChg>
        <pc:picChg chg="add">
          <ac:chgData name="Zamorano Ortega Álvaro" userId="a2151ba2-1cbc-4df0-92cd-29056446aeb3" providerId="ADAL" clId="{A0835FE7-5412-4F6B-BC26-C210C8198E03}" dt="2018-11-26T18:01:52.745" v="6"/>
          <ac:picMkLst>
            <pc:docMk/>
            <pc:sldMk cId="860708345" sldId="271"/>
            <ac:picMk id="4" creationId="{16EC4E76-14D1-473A-9536-4F3EDAD979F1}"/>
          </ac:picMkLst>
        </pc:picChg>
        <pc:picChg chg="add">
          <ac:chgData name="Zamorano Ortega Álvaro" userId="a2151ba2-1cbc-4df0-92cd-29056446aeb3" providerId="ADAL" clId="{A0835FE7-5412-4F6B-BC26-C210C8198E03}" dt="2018-11-26T18:01:52.745" v="6"/>
          <ac:picMkLst>
            <pc:docMk/>
            <pc:sldMk cId="860708345" sldId="271"/>
            <ac:picMk id="5" creationId="{6CEA3F86-F455-4154-9B6B-B0368FF9837D}"/>
          </ac:picMkLst>
        </pc:picChg>
      </pc:sldChg>
      <pc:sldChg chg="addSp delSp add">
        <pc:chgData name="Zamorano Ortega Álvaro" userId="a2151ba2-1cbc-4df0-92cd-29056446aeb3" providerId="ADAL" clId="{A0835FE7-5412-4F6B-BC26-C210C8198E03}" dt="2018-11-26T18:02:33.744" v="12"/>
        <pc:sldMkLst>
          <pc:docMk/>
          <pc:sldMk cId="3060636290" sldId="272"/>
        </pc:sldMkLst>
        <pc:spChg chg="del">
          <ac:chgData name="Zamorano Ortega Álvaro" userId="a2151ba2-1cbc-4df0-92cd-29056446aeb3" providerId="ADAL" clId="{A0835FE7-5412-4F6B-BC26-C210C8198E03}" dt="2018-11-26T18:02:22.269" v="9" actId="478"/>
          <ac:spMkLst>
            <pc:docMk/>
            <pc:sldMk cId="3060636290" sldId="272"/>
            <ac:spMk id="2" creationId="{800BC907-FD85-4EEE-B7DB-9671BD220A41}"/>
          </ac:spMkLst>
        </pc:spChg>
        <pc:spChg chg="del">
          <ac:chgData name="Zamorano Ortega Álvaro" userId="a2151ba2-1cbc-4df0-92cd-29056446aeb3" providerId="ADAL" clId="{A0835FE7-5412-4F6B-BC26-C210C8198E03}" dt="2018-11-26T18:02:23.013" v="10" actId="478"/>
          <ac:spMkLst>
            <pc:docMk/>
            <pc:sldMk cId="3060636290" sldId="272"/>
            <ac:spMk id="3" creationId="{094C16F1-A852-4799-A759-BA8FAE4AE856}"/>
          </ac:spMkLst>
        </pc:spChg>
        <pc:spChg chg="add">
          <ac:chgData name="Zamorano Ortega Álvaro" userId="a2151ba2-1cbc-4df0-92cd-29056446aeb3" providerId="ADAL" clId="{A0835FE7-5412-4F6B-BC26-C210C8198E03}" dt="2018-11-26T18:02:23.929" v="11"/>
          <ac:spMkLst>
            <pc:docMk/>
            <pc:sldMk cId="3060636290" sldId="272"/>
            <ac:spMk id="4" creationId="{9711A8EA-5C90-4FDF-972E-429C2E5225DA}"/>
          </ac:spMkLst>
        </pc:spChg>
        <pc:picChg chg="add">
          <ac:chgData name="Zamorano Ortega Álvaro" userId="a2151ba2-1cbc-4df0-92cd-29056446aeb3" providerId="ADAL" clId="{A0835FE7-5412-4F6B-BC26-C210C8198E03}" dt="2018-11-26T18:02:33.744" v="12"/>
          <ac:picMkLst>
            <pc:docMk/>
            <pc:sldMk cId="3060636290" sldId="272"/>
            <ac:picMk id="5" creationId="{4E563D63-AF00-4632-9B0B-495A27457C7C}"/>
          </ac:picMkLst>
        </pc:picChg>
      </pc:sldChg>
      <pc:sldChg chg="addSp delSp add">
        <pc:chgData name="Zamorano Ortega Álvaro" userId="a2151ba2-1cbc-4df0-92cd-29056446aeb3" providerId="ADAL" clId="{A0835FE7-5412-4F6B-BC26-C210C8198E03}" dt="2018-11-26T18:02:58.756" v="16"/>
        <pc:sldMkLst>
          <pc:docMk/>
          <pc:sldMk cId="3891581032" sldId="273"/>
        </pc:sldMkLst>
        <pc:spChg chg="del">
          <ac:chgData name="Zamorano Ortega Álvaro" userId="a2151ba2-1cbc-4df0-92cd-29056446aeb3" providerId="ADAL" clId="{A0835FE7-5412-4F6B-BC26-C210C8198E03}" dt="2018-11-26T18:02:38.568" v="13" actId="478"/>
          <ac:spMkLst>
            <pc:docMk/>
            <pc:sldMk cId="3891581032" sldId="273"/>
            <ac:spMk id="2" creationId="{8A8D9804-1BBA-4097-9EEE-EA5289CC6860}"/>
          </ac:spMkLst>
        </pc:spChg>
        <pc:spChg chg="del">
          <ac:chgData name="Zamorano Ortega Álvaro" userId="a2151ba2-1cbc-4df0-92cd-29056446aeb3" providerId="ADAL" clId="{A0835FE7-5412-4F6B-BC26-C210C8198E03}" dt="2018-11-26T18:02:39.651" v="14" actId="478"/>
          <ac:spMkLst>
            <pc:docMk/>
            <pc:sldMk cId="3891581032" sldId="273"/>
            <ac:spMk id="3" creationId="{F93B6B51-FD63-4098-B56E-3513599BC6E0}"/>
          </ac:spMkLst>
        </pc:spChg>
        <pc:spChg chg="add">
          <ac:chgData name="Zamorano Ortega Álvaro" userId="a2151ba2-1cbc-4df0-92cd-29056446aeb3" providerId="ADAL" clId="{A0835FE7-5412-4F6B-BC26-C210C8198E03}" dt="2018-11-26T18:02:50.262" v="15"/>
          <ac:spMkLst>
            <pc:docMk/>
            <pc:sldMk cId="3891581032" sldId="273"/>
            <ac:spMk id="4" creationId="{C29FB5BE-DCBD-4BB9-BBFF-DA194A023D22}"/>
          </ac:spMkLst>
        </pc:spChg>
        <pc:picChg chg="add">
          <ac:chgData name="Zamorano Ortega Álvaro" userId="a2151ba2-1cbc-4df0-92cd-29056446aeb3" providerId="ADAL" clId="{A0835FE7-5412-4F6B-BC26-C210C8198E03}" dt="2018-11-26T18:02:58.756" v="16"/>
          <ac:picMkLst>
            <pc:docMk/>
            <pc:sldMk cId="3891581032" sldId="273"/>
            <ac:picMk id="5" creationId="{D2EF724D-E7E1-4CF6-A55D-3B298EB30155}"/>
          </ac:picMkLst>
        </pc:picChg>
      </pc:sldChg>
    </pc:docChg>
  </pc:docChgLst>
  <pc:docChgLst>
    <pc:chgData name="Márquez Mínguez David" userId="S::david.marquez@edu.uah.es::58bb8e2a-3a27-4162-b3e3-224d4a8d687d" providerId="AD" clId="Web-{AFD5B41B-0990-758F-5510-623EF6E8706C}"/>
    <pc:docChg chg="addSld modSld">
      <pc:chgData name="Márquez Mínguez David" userId="S::david.marquez@edu.uah.es::58bb8e2a-3a27-4162-b3e3-224d4a8d687d" providerId="AD" clId="Web-{AFD5B41B-0990-758F-5510-623EF6E8706C}" dt="2018-10-22T18:26:30.917" v="738" actId="20577"/>
      <pc:docMkLst>
        <pc:docMk/>
      </pc:docMkLst>
      <pc:sldChg chg="addSp delSp modSp new">
        <pc:chgData name="Márquez Mínguez David" userId="S::david.marquez@edu.uah.es::58bb8e2a-3a27-4162-b3e3-224d4a8d687d" providerId="AD" clId="Web-{AFD5B41B-0990-758F-5510-623EF6E8706C}" dt="2018-10-22T18:20:57.419" v="656" actId="1076"/>
        <pc:sldMkLst>
          <pc:docMk/>
          <pc:sldMk cId="125704868" sldId="266"/>
        </pc:sldMkLst>
        <pc:spChg chg="mod">
          <ac:chgData name="Márquez Mínguez David" userId="S::david.marquez@edu.uah.es::58bb8e2a-3a27-4162-b3e3-224d4a8d687d" providerId="AD" clId="Web-{AFD5B41B-0990-758F-5510-623EF6E8706C}" dt="2018-10-22T18:20:43.654" v="650" actId="14100"/>
          <ac:spMkLst>
            <pc:docMk/>
            <pc:sldMk cId="125704868" sldId="266"/>
            <ac:spMk id="2" creationId="{A6C2AD6A-76FB-4A3B-A3C4-DA4BE8B8B243}"/>
          </ac:spMkLst>
        </pc:spChg>
        <pc:spChg chg="mod">
          <ac:chgData name="Márquez Mínguez David" userId="S::david.marquez@edu.uah.es::58bb8e2a-3a27-4162-b3e3-224d4a8d687d" providerId="AD" clId="Web-{AFD5B41B-0990-758F-5510-623EF6E8706C}" dt="2018-10-22T18:20:51.778" v="653" actId="20577"/>
          <ac:spMkLst>
            <pc:docMk/>
            <pc:sldMk cId="125704868" sldId="266"/>
            <ac:spMk id="3" creationId="{479D633B-42B5-4039-8755-F8B7E25AF636}"/>
          </ac:spMkLst>
        </pc:spChg>
        <pc:picChg chg="add del mod">
          <ac:chgData name="Márquez Mínguez David" userId="S::david.marquez@edu.uah.es::58bb8e2a-3a27-4162-b3e3-224d4a8d687d" providerId="AD" clId="Web-{AFD5B41B-0990-758F-5510-623EF6E8706C}" dt="2018-10-22T18:16:53.593" v="615" actId="1076"/>
          <ac:picMkLst>
            <pc:docMk/>
            <pc:sldMk cId="125704868" sldId="266"/>
            <ac:picMk id="4" creationId="{BA11AA70-600B-4FC5-B14A-8A95F6B70F5A}"/>
          </ac:picMkLst>
        </pc:picChg>
        <pc:picChg chg="add del mod">
          <ac:chgData name="Márquez Mínguez David" userId="S::david.marquez@edu.uah.es::58bb8e2a-3a27-4162-b3e3-224d4a8d687d" providerId="AD" clId="Web-{AFD5B41B-0990-758F-5510-623EF6E8706C}" dt="2018-10-22T18:17:13.592" v="619" actId="1076"/>
          <ac:picMkLst>
            <pc:docMk/>
            <pc:sldMk cId="125704868" sldId="266"/>
            <ac:picMk id="6" creationId="{D301AF5E-87C6-4A20-B040-108542CE5E9A}"/>
          </ac:picMkLst>
        </pc:picChg>
        <pc:picChg chg="add del mod">
          <ac:chgData name="Márquez Mínguez David" userId="S::david.marquez@edu.uah.es::58bb8e2a-3a27-4162-b3e3-224d4a8d687d" providerId="AD" clId="Web-{AFD5B41B-0990-758F-5510-623EF6E8706C}" dt="2018-10-22T18:18:55.217" v="630" actId="1076"/>
          <ac:picMkLst>
            <pc:docMk/>
            <pc:sldMk cId="125704868" sldId="266"/>
            <ac:picMk id="8" creationId="{A20D22DF-1530-439F-A9D6-0BF95BAF1FE8}"/>
          </ac:picMkLst>
        </pc:picChg>
        <pc:picChg chg="add mod">
          <ac:chgData name="Márquez Mínguez David" userId="S::david.marquez@edu.uah.es::58bb8e2a-3a27-4162-b3e3-224d4a8d687d" providerId="AD" clId="Web-{AFD5B41B-0990-758F-5510-623EF6E8706C}" dt="2018-10-22T18:20:57.419" v="656" actId="1076"/>
          <ac:picMkLst>
            <pc:docMk/>
            <pc:sldMk cId="125704868" sldId="266"/>
            <ac:picMk id="10" creationId="{8C4F4814-92B2-473F-AA92-C687FC5A5BC3}"/>
          </ac:picMkLst>
        </pc:picChg>
        <pc:picChg chg="add mod">
          <ac:chgData name="Márquez Mínguez David" userId="S::david.marquez@edu.uah.es::58bb8e2a-3a27-4162-b3e3-224d4a8d687d" providerId="AD" clId="Web-{AFD5B41B-0990-758F-5510-623EF6E8706C}" dt="2018-10-22T18:20:49.310" v="652" actId="1076"/>
          <ac:picMkLst>
            <pc:docMk/>
            <pc:sldMk cId="125704868" sldId="266"/>
            <ac:picMk id="12" creationId="{69F22B4B-5B69-412C-A44D-3BACF6F55F45}"/>
          </ac:picMkLst>
        </pc:picChg>
      </pc:sldChg>
    </pc:docChg>
  </pc:docChgLst>
  <pc:docChgLst>
    <pc:chgData name="Zamorano Ortega Álvaro" userId="S::alvaro.zamorano@edu.uah.es::a2151ba2-1cbc-4df0-92cd-29056446aeb3" providerId="AD" clId="Web-{783729AE-DE8A-E6B6-59EF-DE566DA00800}"/>
    <pc:docChg chg="addSld modSld">
      <pc:chgData name="Zamorano Ortega Álvaro" userId="S::alvaro.zamorano@edu.uah.es::a2151ba2-1cbc-4df0-92cd-29056446aeb3" providerId="AD" clId="Web-{783729AE-DE8A-E6B6-59EF-DE566DA00800}" dt="2018-10-22T16:43:17.037" v="223" actId="1076"/>
      <pc:docMkLst>
        <pc:docMk/>
      </pc:docMkLst>
      <pc:sldChg chg="addSp delSp modSp">
        <pc:chgData name="Zamorano Ortega Álvaro" userId="S::alvaro.zamorano@edu.uah.es::a2151ba2-1cbc-4df0-92cd-29056446aeb3" providerId="AD" clId="Web-{783729AE-DE8A-E6B6-59EF-DE566DA00800}" dt="2018-10-22T16:37:08.118" v="6" actId="1076"/>
        <pc:sldMkLst>
          <pc:docMk/>
          <pc:sldMk cId="4082271030" sldId="258"/>
        </pc:sldMkLst>
        <pc:picChg chg="add del mod">
          <ac:chgData name="Zamorano Ortega Álvaro" userId="S::alvaro.zamorano@edu.uah.es::a2151ba2-1cbc-4df0-92cd-29056446aeb3" providerId="AD" clId="Web-{783729AE-DE8A-E6B6-59EF-DE566DA00800}" dt="2018-10-22T16:37:08.118" v="6" actId="1076"/>
          <ac:picMkLst>
            <pc:docMk/>
            <pc:sldMk cId="4082271030" sldId="258"/>
            <ac:picMk id="2" creationId="{FC7D3001-ED1B-4046-8A0A-537D9E6CB856}"/>
          </ac:picMkLst>
        </pc:picChg>
      </pc:sldChg>
    </pc:docChg>
  </pc:docChgLst>
  <pc:docChgLst>
    <pc:chgData name="Zamorano Ortega Álvaro" userId="S::alvaro.zamorano@edu.uah.es::a2151ba2-1cbc-4df0-92cd-29056446aeb3" providerId="AD" clId="Web-{01E49A10-4677-3F7C-650C-A73D83E283C1}"/>
    <pc:docChg chg="modSld">
      <pc:chgData name="Zamorano Ortega Álvaro" userId="S::alvaro.zamorano@edu.uah.es::a2151ba2-1cbc-4df0-92cd-29056446aeb3" providerId="AD" clId="Web-{01E49A10-4677-3F7C-650C-A73D83E283C1}" dt="2018-11-26T20:59:24.642" v="5" actId="14100"/>
      <pc:docMkLst>
        <pc:docMk/>
      </pc:docMkLst>
      <pc:sldChg chg="addSp delSp modSp">
        <pc:chgData name="Zamorano Ortega Álvaro" userId="S::alvaro.zamorano@edu.uah.es::a2151ba2-1cbc-4df0-92cd-29056446aeb3" providerId="AD" clId="Web-{01E49A10-4677-3F7C-650C-A73D83E283C1}" dt="2018-11-26T20:59:24.642" v="5" actId="14100"/>
        <pc:sldMkLst>
          <pc:docMk/>
          <pc:sldMk cId="747321466" sldId="274"/>
        </pc:sldMkLst>
        <pc:picChg chg="add mod">
          <ac:chgData name="Zamorano Ortega Álvaro" userId="S::alvaro.zamorano@edu.uah.es::a2151ba2-1cbc-4df0-92cd-29056446aeb3" providerId="AD" clId="Web-{01E49A10-4677-3F7C-650C-A73D83E283C1}" dt="2018-11-26T20:59:24.642" v="5" actId="14100"/>
          <ac:picMkLst>
            <pc:docMk/>
            <pc:sldMk cId="747321466" sldId="274"/>
            <ac:picMk id="4" creationId="{2F652CF3-CB34-4097-A8F9-5223ED5EB705}"/>
          </ac:picMkLst>
        </pc:picChg>
        <pc:picChg chg="del">
          <ac:chgData name="Zamorano Ortega Álvaro" userId="S::alvaro.zamorano@edu.uah.es::a2151ba2-1cbc-4df0-92cd-29056446aeb3" providerId="AD" clId="Web-{01E49A10-4677-3F7C-650C-A73D83E283C1}" dt="2018-11-26T20:59:14.799" v="0" actId="14100"/>
          <ac:picMkLst>
            <pc:docMk/>
            <pc:sldMk cId="747321466" sldId="274"/>
            <ac:picMk id="5" creationId="{99B264DF-FB09-4E53-A024-E5D672CF76CF}"/>
          </ac:picMkLst>
        </pc:picChg>
      </pc:sldChg>
    </pc:docChg>
  </pc:docChgLst>
  <pc:docChgLst>
    <pc:chgData name="Zamorano Ortega Álvaro" userId="S::alvaro.zamorano@edu.uah.es::a2151ba2-1cbc-4df0-92cd-29056446aeb3" providerId="AD" clId="Web-{8F2BC084-F57D-6666-BA42-E194A1F479BE}"/>
    <pc:docChg chg="modSld">
      <pc:chgData name="Zamorano Ortega Álvaro" userId="S::alvaro.zamorano@edu.uah.es::a2151ba2-1cbc-4df0-92cd-29056446aeb3" providerId="AD" clId="Web-{8F2BC084-F57D-6666-BA42-E194A1F479BE}" dt="2018-10-22T16:54:03.130" v="0" actId="14100"/>
      <pc:docMkLst>
        <pc:docMk/>
      </pc:docMkLst>
    </pc:docChg>
  </pc:docChgLst>
  <pc:docChgLst>
    <pc:chgData name="Amo Pastelero Alberto del" userId="S::alberto.amop@edu.uah.es::ca637a71-3a19-404c-8648-a6278f4e3038" providerId="AD" clId="Web-{612B2A40-BA34-9B55-29D5-DE9ED46B2013}"/>
    <pc:docChg chg="addSld modSld">
      <pc:chgData name="Amo Pastelero Alberto del" userId="S::alberto.amop@edu.uah.es::ca637a71-3a19-404c-8648-a6278f4e3038" providerId="AD" clId="Web-{612B2A40-BA34-9B55-29D5-DE9ED46B2013}" dt="2018-10-22T18:59:19.330" v="42" actId="20577"/>
      <pc:docMkLst>
        <pc:docMk/>
      </pc:docMkLst>
      <pc:sldChg chg="modSp new">
        <pc:chgData name="Amo Pastelero Alberto del" userId="S::alberto.amop@edu.uah.es::ca637a71-3a19-404c-8648-a6278f4e3038" providerId="AD" clId="Web-{612B2A40-BA34-9B55-29D5-DE9ED46B2013}" dt="2018-10-22T18:59:19.330" v="41" actId="20577"/>
        <pc:sldMkLst>
          <pc:docMk/>
          <pc:sldMk cId="2988613903" sldId="268"/>
        </pc:sldMkLst>
        <pc:spChg chg="mod">
          <ac:chgData name="Amo Pastelero Alberto del" userId="S::alberto.amop@edu.uah.es::ca637a71-3a19-404c-8648-a6278f4e3038" providerId="AD" clId="Web-{612B2A40-BA34-9B55-29D5-DE9ED46B2013}" dt="2018-10-22T18:59:19.330" v="41" actId="20577"/>
          <ac:spMkLst>
            <pc:docMk/>
            <pc:sldMk cId="2988613903" sldId="268"/>
            <ac:spMk id="2" creationId="{686C70FD-324C-4C46-9ED2-98561D5E7A62}"/>
          </ac:spMkLst>
        </pc:spChg>
      </pc:sldChg>
    </pc:docChg>
  </pc:docChgLst>
  <pc:docChgLst>
    <pc:chgData name="Márquez Mínguez David" userId="S::david.marquez@edu.uah.es::58bb8e2a-3a27-4162-b3e3-224d4a8d687d" providerId="AD" clId="Web-{BD0CABFD-C379-971D-9EDA-753A922C072D}"/>
    <pc:docChg chg="addSld delSld modSld">
      <pc:chgData name="Márquez Mínguez David" userId="S::david.marquez@edu.uah.es::58bb8e2a-3a27-4162-b3e3-224d4a8d687d" providerId="AD" clId="Web-{BD0CABFD-C379-971D-9EDA-753A922C072D}" dt="2018-11-26T19:25:55.368" v="221" actId="14100"/>
      <pc:docMkLst>
        <pc:docMk/>
      </pc:docMkLst>
      <pc:sldChg chg="addSp modSp new">
        <pc:chgData name="Márquez Mínguez David" userId="S::david.marquez@edu.uah.es::58bb8e2a-3a27-4162-b3e3-224d4a8d687d" providerId="AD" clId="Web-{BD0CABFD-C379-971D-9EDA-753A922C072D}" dt="2018-11-26T19:18:42.793" v="69" actId="1076"/>
        <pc:sldMkLst>
          <pc:docMk/>
          <pc:sldMk cId="747321466" sldId="274"/>
        </pc:sldMkLst>
        <pc:spChg chg="add mod">
          <ac:chgData name="Márquez Mínguez David" userId="S::david.marquez@edu.uah.es::58bb8e2a-3a27-4162-b3e3-224d4a8d687d" providerId="AD" clId="Web-{BD0CABFD-C379-971D-9EDA-753A922C072D}" dt="2018-11-26T19:17:58.434" v="56" actId="1076"/>
          <ac:spMkLst>
            <pc:docMk/>
            <pc:sldMk cId="747321466" sldId="274"/>
            <ac:spMk id="2" creationId="{C6FE6166-9117-4139-879E-44465FD9ED02}"/>
          </ac:spMkLst>
        </pc:spChg>
        <pc:picChg chg="add mod">
          <ac:chgData name="Márquez Mínguez David" userId="S::david.marquez@edu.uah.es::58bb8e2a-3a27-4162-b3e3-224d4a8d687d" providerId="AD" clId="Web-{BD0CABFD-C379-971D-9EDA-753A922C072D}" dt="2018-11-26T19:18:18.434" v="62" actId="1076"/>
          <ac:picMkLst>
            <pc:docMk/>
            <pc:sldMk cId="747321466" sldId="274"/>
            <ac:picMk id="3" creationId="{BCB8725D-F51F-4455-9507-65CCB78B1979}"/>
          </ac:picMkLst>
        </pc:picChg>
        <pc:picChg chg="add mod">
          <ac:chgData name="Márquez Mínguez David" userId="S::david.marquez@edu.uah.es::58bb8e2a-3a27-4162-b3e3-224d4a8d687d" providerId="AD" clId="Web-{BD0CABFD-C379-971D-9EDA-753A922C072D}" dt="2018-11-26T19:18:42.793" v="69" actId="1076"/>
          <ac:picMkLst>
            <pc:docMk/>
            <pc:sldMk cId="747321466" sldId="274"/>
            <ac:picMk id="5" creationId="{99B264DF-FB09-4E53-A024-E5D672CF76CF}"/>
          </ac:picMkLst>
        </pc:picChg>
      </pc:sldChg>
      <pc:sldChg chg="modSp new del">
        <pc:chgData name="Márquez Mínguez David" userId="S::david.marquez@edu.uah.es::58bb8e2a-3a27-4162-b3e3-224d4a8d687d" providerId="AD" clId="Web-{BD0CABFD-C379-971D-9EDA-753A922C072D}" dt="2018-11-26T19:16:02.091" v="24" actId="14100"/>
        <pc:sldMkLst>
          <pc:docMk/>
          <pc:sldMk cId="2584489571" sldId="274"/>
        </pc:sldMkLst>
        <pc:spChg chg="mod">
          <ac:chgData name="Márquez Mínguez David" userId="S::david.marquez@edu.uah.es::58bb8e2a-3a27-4162-b3e3-224d4a8d687d" providerId="AD" clId="Web-{BD0CABFD-C379-971D-9EDA-753A922C072D}" dt="2018-11-26T19:15:37.170" v="22" actId="14100"/>
          <ac:spMkLst>
            <pc:docMk/>
            <pc:sldMk cId="2584489571" sldId="274"/>
            <ac:spMk id="2" creationId="{5F0828C9-CB43-431E-8D77-2B7DF4BFBB62}"/>
          </ac:spMkLst>
        </pc:spChg>
        <pc:spChg chg="mod">
          <ac:chgData name="Márquez Mínguez David" userId="S::david.marquez@edu.uah.es::58bb8e2a-3a27-4162-b3e3-224d4a8d687d" providerId="AD" clId="Web-{BD0CABFD-C379-971D-9EDA-753A922C072D}" dt="2018-11-26T19:15:54.669" v="23" actId="14100"/>
          <ac:spMkLst>
            <pc:docMk/>
            <pc:sldMk cId="2584489571" sldId="274"/>
            <ac:spMk id="3" creationId="{0F3DC876-3BCA-4819-9914-010FF829D336}"/>
          </ac:spMkLst>
        </pc:spChg>
      </pc:sldChg>
      <pc:sldChg chg="addSp modSp new">
        <pc:chgData name="Márquez Mínguez David" userId="S::david.marquez@edu.uah.es::58bb8e2a-3a27-4162-b3e3-224d4a8d687d" providerId="AD" clId="Web-{BD0CABFD-C379-971D-9EDA-753A922C072D}" dt="2018-11-26T19:21:50.354" v="148" actId="20577"/>
        <pc:sldMkLst>
          <pc:docMk/>
          <pc:sldMk cId="508724987" sldId="275"/>
        </pc:sldMkLst>
        <pc:spChg chg="add mod">
          <ac:chgData name="Márquez Mínguez David" userId="S::david.marquez@edu.uah.es::58bb8e2a-3a27-4162-b3e3-224d4a8d687d" providerId="AD" clId="Web-{BD0CABFD-C379-971D-9EDA-753A922C072D}" dt="2018-11-26T19:20:56.198" v="126" actId="1076"/>
          <ac:spMkLst>
            <pc:docMk/>
            <pc:sldMk cId="508724987" sldId="275"/>
            <ac:spMk id="2" creationId="{FC07781C-CE0E-493A-AA4E-F427F48F0E38}"/>
          </ac:spMkLst>
        </pc:spChg>
        <pc:spChg chg="add mod">
          <ac:chgData name="Márquez Mínguez David" userId="S::david.marquez@edu.uah.es::58bb8e2a-3a27-4162-b3e3-224d4a8d687d" providerId="AD" clId="Web-{BD0CABFD-C379-971D-9EDA-753A922C072D}" dt="2018-11-26T19:21:50.354" v="148" actId="20577"/>
          <ac:spMkLst>
            <pc:docMk/>
            <pc:sldMk cId="508724987" sldId="275"/>
            <ac:spMk id="5" creationId="{5B9E2B57-633F-41CF-9B2D-3A88B03F4F6A}"/>
          </ac:spMkLst>
        </pc:spChg>
        <pc:picChg chg="add mod">
          <ac:chgData name="Márquez Mínguez David" userId="S::david.marquez@edu.uah.es::58bb8e2a-3a27-4162-b3e3-224d4a8d687d" providerId="AD" clId="Web-{BD0CABFD-C379-971D-9EDA-753A922C072D}" dt="2018-11-26T19:21:12.089" v="132" actId="1076"/>
          <ac:picMkLst>
            <pc:docMk/>
            <pc:sldMk cId="508724987" sldId="275"/>
            <ac:picMk id="3" creationId="{727CCDD0-5D0E-4313-8496-C7C1D6FCBB71}"/>
          </ac:picMkLst>
        </pc:picChg>
      </pc:sldChg>
      <pc:sldChg chg="addSp modSp new">
        <pc:chgData name="Márquez Mínguez David" userId="S::david.marquez@edu.uah.es::58bb8e2a-3a27-4162-b3e3-224d4a8d687d" providerId="AD" clId="Web-{BD0CABFD-C379-971D-9EDA-753A922C072D}" dt="2018-11-26T19:24:05.978" v="185" actId="1076"/>
        <pc:sldMkLst>
          <pc:docMk/>
          <pc:sldMk cId="3994278832" sldId="276"/>
        </pc:sldMkLst>
        <pc:spChg chg="add mod">
          <ac:chgData name="Márquez Mínguez David" userId="S::david.marquez@edu.uah.es::58bb8e2a-3a27-4162-b3e3-224d4a8d687d" providerId="AD" clId="Web-{BD0CABFD-C379-971D-9EDA-753A922C072D}" dt="2018-11-26T19:23:26.244" v="169" actId="1076"/>
          <ac:spMkLst>
            <pc:docMk/>
            <pc:sldMk cId="3994278832" sldId="276"/>
            <ac:spMk id="2" creationId="{8EB5E169-F457-4C08-BCF2-607723601F46}"/>
          </ac:spMkLst>
        </pc:spChg>
        <pc:picChg chg="add mod">
          <ac:chgData name="Márquez Mínguez David" userId="S::david.marquez@edu.uah.es::58bb8e2a-3a27-4162-b3e3-224d4a8d687d" providerId="AD" clId="Web-{BD0CABFD-C379-971D-9EDA-753A922C072D}" dt="2018-11-26T19:23:46.588" v="178" actId="14100"/>
          <ac:picMkLst>
            <pc:docMk/>
            <pc:sldMk cId="3994278832" sldId="276"/>
            <ac:picMk id="3" creationId="{C499A83E-2BF9-4B6E-8363-CCC86ACF3280}"/>
          </ac:picMkLst>
        </pc:picChg>
        <pc:picChg chg="add mod">
          <ac:chgData name="Márquez Mínguez David" userId="S::david.marquez@edu.uah.es::58bb8e2a-3a27-4162-b3e3-224d4a8d687d" providerId="AD" clId="Web-{BD0CABFD-C379-971D-9EDA-753A922C072D}" dt="2018-11-26T19:24:05.978" v="185" actId="1076"/>
          <ac:picMkLst>
            <pc:docMk/>
            <pc:sldMk cId="3994278832" sldId="276"/>
            <ac:picMk id="5" creationId="{720CC63B-94DF-45ED-BD47-0E16E50A7467}"/>
          </ac:picMkLst>
        </pc:picChg>
      </pc:sldChg>
      <pc:sldChg chg="addSp modSp new">
        <pc:chgData name="Márquez Mínguez David" userId="S::david.marquez@edu.uah.es::58bb8e2a-3a27-4162-b3e3-224d4a8d687d" providerId="AD" clId="Web-{BD0CABFD-C379-971D-9EDA-753A922C072D}" dt="2018-11-26T19:25:55.368" v="221" actId="14100"/>
        <pc:sldMkLst>
          <pc:docMk/>
          <pc:sldMk cId="1487763387" sldId="277"/>
        </pc:sldMkLst>
        <pc:spChg chg="add mod">
          <ac:chgData name="Márquez Mínguez David" userId="S::david.marquez@edu.uah.es::58bb8e2a-3a27-4162-b3e3-224d4a8d687d" providerId="AD" clId="Web-{BD0CABFD-C379-971D-9EDA-753A922C072D}" dt="2018-11-26T19:24:59.290" v="199" actId="1076"/>
          <ac:spMkLst>
            <pc:docMk/>
            <pc:sldMk cId="1487763387" sldId="277"/>
            <ac:spMk id="2" creationId="{4F7457CA-DB43-499B-B929-0BB137CF4690}"/>
          </ac:spMkLst>
        </pc:spChg>
        <pc:spChg chg="add mod">
          <ac:chgData name="Márquez Mínguez David" userId="S::david.marquez@edu.uah.es::58bb8e2a-3a27-4162-b3e3-224d4a8d687d" providerId="AD" clId="Web-{BD0CABFD-C379-971D-9EDA-753A922C072D}" dt="2018-11-26T19:25:51.446" v="219" actId="14100"/>
          <ac:spMkLst>
            <pc:docMk/>
            <pc:sldMk cId="1487763387" sldId="277"/>
            <ac:spMk id="5" creationId="{163D8A56-E41E-4CC1-808C-BD8D027E833D}"/>
          </ac:spMkLst>
        </pc:spChg>
        <pc:picChg chg="add mod">
          <ac:chgData name="Márquez Mínguez David" userId="S::david.marquez@edu.uah.es::58bb8e2a-3a27-4162-b3e3-224d4a8d687d" providerId="AD" clId="Web-{BD0CABFD-C379-971D-9EDA-753A922C072D}" dt="2018-11-26T19:25:55.368" v="221" actId="14100"/>
          <ac:picMkLst>
            <pc:docMk/>
            <pc:sldMk cId="1487763387" sldId="277"/>
            <ac:picMk id="3" creationId="{09504497-543F-40C1-BD69-22A944829950}"/>
          </ac:picMkLst>
        </pc:picChg>
      </pc:sldChg>
    </pc:docChg>
  </pc:docChgLst>
  <pc:docChgLst>
    <pc:chgData name="Amo Pastelero Alberto del" userId="ca637a71-3a19-404c-8648-a6278f4e3038" providerId="ADAL" clId="{B5A0E98D-7E5C-0E4C-9EAF-D2B0B4274A90}"/>
    <pc:docChg chg="undo custSel mod addSld delSld modSld">
      <pc:chgData name="Amo Pastelero Alberto del" userId="ca637a71-3a19-404c-8648-a6278f4e3038" providerId="ADAL" clId="{B5A0E98D-7E5C-0E4C-9EAF-D2B0B4274A90}" dt="2018-10-22T19:22:00.960" v="120" actId="255"/>
      <pc:docMkLst>
        <pc:docMk/>
      </pc:docMkLst>
      <pc:sldChg chg="modSp">
        <pc:chgData name="Amo Pastelero Alberto del" userId="ca637a71-3a19-404c-8648-a6278f4e3038" providerId="ADAL" clId="{B5A0E98D-7E5C-0E4C-9EAF-D2B0B4274A90}" dt="2018-10-22T19:04:54.809" v="1" actId="27636"/>
        <pc:sldMkLst>
          <pc:docMk/>
          <pc:sldMk cId="3990454552" sldId="260"/>
        </pc:sldMkLst>
        <pc:spChg chg="mod">
          <ac:chgData name="Amo Pastelero Alberto del" userId="ca637a71-3a19-404c-8648-a6278f4e3038" providerId="ADAL" clId="{B5A0E98D-7E5C-0E4C-9EAF-D2B0B4274A90}" dt="2018-10-22T19:04:54.809" v="1" actId="27636"/>
          <ac:spMkLst>
            <pc:docMk/>
            <pc:sldMk cId="3990454552" sldId="260"/>
            <ac:spMk id="3" creationId="{6FE1B485-F689-4F87-9A8F-8AFECA89D464}"/>
          </ac:spMkLst>
        </pc:spChg>
      </pc:sldChg>
      <pc:sldChg chg="addSp delSp modSp mod setBg">
        <pc:chgData name="Amo Pastelero Alberto del" userId="ca637a71-3a19-404c-8648-a6278f4e3038" providerId="ADAL" clId="{B5A0E98D-7E5C-0E4C-9EAF-D2B0B4274A90}" dt="2018-10-22T19:22:00.960" v="120" actId="255"/>
        <pc:sldMkLst>
          <pc:docMk/>
          <pc:sldMk cId="2988613903" sldId="268"/>
        </pc:sldMkLst>
        <pc:spChg chg="mod">
          <ac:chgData name="Amo Pastelero Alberto del" userId="ca637a71-3a19-404c-8648-a6278f4e3038" providerId="ADAL" clId="{B5A0E98D-7E5C-0E4C-9EAF-D2B0B4274A90}" dt="2018-10-22T19:22:00.960" v="120" actId="255"/>
          <ac:spMkLst>
            <pc:docMk/>
            <pc:sldMk cId="2988613903" sldId="268"/>
            <ac:spMk id="2" creationId="{686C70FD-324C-4C46-9ED2-98561D5E7A62}"/>
          </ac:spMkLst>
        </pc:spChg>
        <pc:spChg chg="mod ord">
          <ac:chgData name="Amo Pastelero Alberto del" userId="ca637a71-3a19-404c-8648-a6278f4e3038" providerId="ADAL" clId="{B5A0E98D-7E5C-0E4C-9EAF-D2B0B4274A90}" dt="2018-10-22T19:12:29.087" v="52" actId="255"/>
          <ac:spMkLst>
            <pc:docMk/>
            <pc:sldMk cId="2988613903" sldId="268"/>
            <ac:spMk id="3" creationId="{6CE095BC-FDEF-42D6-A7D4-F0C8AB2B1ADF}"/>
          </ac:spMkLst>
        </pc:spChg>
        <pc:spChg chg="add del mod">
          <ac:chgData name="Amo Pastelero Alberto del" userId="ca637a71-3a19-404c-8648-a6278f4e3038" providerId="ADAL" clId="{B5A0E98D-7E5C-0E4C-9EAF-D2B0B4274A90}" dt="2018-10-22T19:19:55.002" v="96" actId="255"/>
          <ac:spMkLst>
            <pc:docMk/>
            <pc:sldMk cId="2988613903" sldId="268"/>
            <ac:spMk id="5" creationId="{CB58D172-ED9C-F34F-9674-F6942F1C5502}"/>
          </ac:spMkLst>
        </pc:spChg>
        <pc:spChg chg="add del">
          <ac:chgData name="Amo Pastelero Alberto del" userId="ca637a71-3a19-404c-8648-a6278f4e3038" providerId="ADAL" clId="{B5A0E98D-7E5C-0E4C-9EAF-D2B0B4274A90}" dt="2018-10-22T19:09:25.897" v="42" actId="26606"/>
          <ac:spMkLst>
            <pc:docMk/>
            <pc:sldMk cId="2988613903" sldId="268"/>
            <ac:spMk id="6" creationId="{C2E4E997-8672-4FFD-B8EC-9932A8E4714B}"/>
          </ac:spMkLst>
        </pc:spChg>
        <pc:spChg chg="add mod">
          <ac:chgData name="Amo Pastelero Alberto del" userId="ca637a71-3a19-404c-8648-a6278f4e3038" providerId="ADAL" clId="{B5A0E98D-7E5C-0E4C-9EAF-D2B0B4274A90}" dt="2018-10-22T19:21:55.787" v="119" actId="255"/>
          <ac:spMkLst>
            <pc:docMk/>
            <pc:sldMk cId="2988613903" sldId="268"/>
            <ac:spMk id="70" creationId="{12BC4D35-E452-F145-9194-51512AD028D5}"/>
          </ac:spMkLst>
        </pc:spChg>
        <pc:grpChg chg="add del">
          <ac:chgData name="Amo Pastelero Alberto del" userId="ca637a71-3a19-404c-8648-a6278f4e3038" providerId="ADAL" clId="{B5A0E98D-7E5C-0E4C-9EAF-D2B0B4274A90}" dt="2018-10-22T19:09:25.897" v="42" actId="26606"/>
          <ac:grpSpMkLst>
            <pc:docMk/>
            <pc:sldMk cId="2988613903" sldId="268"/>
            <ac:grpSpMk id="7" creationId="{453E4DEE-E996-40F8-8635-0FF43D7348F9}"/>
          </ac:grpSpMkLst>
        </pc:grpChg>
        <pc:grpChg chg="add del">
          <ac:chgData name="Amo Pastelero Alberto del" userId="ca637a71-3a19-404c-8648-a6278f4e3038" providerId="ADAL" clId="{B5A0E98D-7E5C-0E4C-9EAF-D2B0B4274A90}" dt="2018-10-22T19:09:28.668" v="46" actId="26606"/>
          <ac:grpSpMkLst>
            <pc:docMk/>
            <pc:sldMk cId="2988613903" sldId="268"/>
            <ac:grpSpMk id="8" creationId="{74872A0B-8668-4500-9509-EAA581B26C24}"/>
          </ac:grpSpMkLst>
        </pc:grpChg>
        <pc:grpChg chg="add del">
          <ac:chgData name="Amo Pastelero Alberto del" userId="ca637a71-3a19-404c-8648-a6278f4e3038" providerId="ADAL" clId="{B5A0E98D-7E5C-0E4C-9EAF-D2B0B4274A90}" dt="2018-10-22T19:09:17.152" v="38" actId="26606"/>
          <ac:grpSpMkLst>
            <pc:docMk/>
            <pc:sldMk cId="2988613903" sldId="268"/>
            <ac:grpSpMk id="9" creationId="{9AE4726C-1831-4FE3-9A11-227F0DC2F0BC}"/>
          </ac:grpSpMkLst>
        </pc:grpChg>
        <pc:grpChg chg="add del">
          <ac:chgData name="Amo Pastelero Alberto del" userId="ca637a71-3a19-404c-8648-a6278f4e3038" providerId="ADAL" clId="{B5A0E98D-7E5C-0E4C-9EAF-D2B0B4274A90}" dt="2018-10-22T19:09:17.152" v="38" actId="26606"/>
          <ac:grpSpMkLst>
            <pc:docMk/>
            <pc:sldMk cId="2988613903" sldId="268"/>
            <ac:grpSpMk id="13" creationId="{E916825F-759B-4F1A-BA80-AF7137691EC5}"/>
          </ac:grpSpMkLst>
        </pc:grpChg>
        <pc:grpChg chg="add del">
          <ac:chgData name="Amo Pastelero Alberto del" userId="ca637a71-3a19-404c-8648-a6278f4e3038" providerId="ADAL" clId="{B5A0E98D-7E5C-0E4C-9EAF-D2B0B4274A90}" dt="2018-10-22T19:09:28.668" v="46" actId="26606"/>
          <ac:grpSpMkLst>
            <pc:docMk/>
            <pc:sldMk cId="2988613903" sldId="268"/>
            <ac:grpSpMk id="68" creationId="{240590EE-5428-41AA-95B2-96FCC1CE67A7}"/>
          </ac:grpSpMkLst>
        </pc:grpChg>
        <pc:picChg chg="add mod">
          <ac:chgData name="Amo Pastelero Alberto del" userId="ca637a71-3a19-404c-8648-a6278f4e3038" providerId="ADAL" clId="{B5A0E98D-7E5C-0E4C-9EAF-D2B0B4274A90}" dt="2018-10-22T19:19:15.849" v="91" actId="26606"/>
          <ac:picMkLst>
            <pc:docMk/>
            <pc:sldMk cId="2988613903" sldId="268"/>
            <ac:picMk id="4" creationId="{D9EA0BB6-0935-9445-8FF3-F5609C3A277E}"/>
          </ac:picMkLst>
        </pc:picChg>
        <pc:picChg chg="add del">
          <ac:chgData name="Amo Pastelero Alberto del" userId="ca637a71-3a19-404c-8648-a6278f4e3038" providerId="ADAL" clId="{B5A0E98D-7E5C-0E4C-9EAF-D2B0B4274A90}" dt="2018-10-22T19:09:25.897" v="42" actId="26606"/>
          <ac:picMkLst>
            <pc:docMk/>
            <pc:sldMk cId="2988613903" sldId="268"/>
            <ac:picMk id="11" creationId="{FE6BA9E6-1D9E-4D30-B528-D49FA1342E4E}"/>
          </ac:picMkLst>
        </pc:picChg>
        <pc:picChg chg="add mod ord">
          <ac:chgData name="Amo Pastelero Alberto del" userId="ca637a71-3a19-404c-8648-a6278f4e3038" providerId="ADAL" clId="{B5A0E98D-7E5C-0E4C-9EAF-D2B0B4274A90}" dt="2018-10-22T19:19:15.849" v="91" actId="26606"/>
          <ac:picMkLst>
            <pc:docMk/>
            <pc:sldMk cId="2988613903" sldId="268"/>
            <ac:picMk id="69" creationId="{71DE2B63-0DFB-FB4D-8143-1DCA8D0D26CA}"/>
          </ac:picMkLst>
        </pc:picChg>
      </pc:sldChg>
      <pc:sldChg chg="addSp delSp modSp add mod setBg">
        <pc:chgData name="Amo Pastelero Alberto del" userId="ca637a71-3a19-404c-8648-a6278f4e3038" providerId="ADAL" clId="{B5A0E98D-7E5C-0E4C-9EAF-D2B0B4274A90}" dt="2018-10-22T19:21:34.017" v="113" actId="207"/>
        <pc:sldMkLst>
          <pc:docMk/>
          <pc:sldMk cId="3501469881" sldId="269"/>
        </pc:sldMkLst>
        <pc:spChg chg="add del mod">
          <ac:chgData name="Amo Pastelero Alberto del" userId="ca637a71-3a19-404c-8648-a6278f4e3038" providerId="ADAL" clId="{B5A0E98D-7E5C-0E4C-9EAF-D2B0B4274A90}" dt="2018-10-22T19:21:34.017" v="113" actId="207"/>
          <ac:spMkLst>
            <pc:docMk/>
            <pc:sldMk cId="3501469881" sldId="269"/>
            <ac:spMk id="2" creationId="{FB9ECB50-AFFA-014F-AC51-66CBA98A9AA1}"/>
          </ac:spMkLst>
        </pc:spChg>
        <pc:spChg chg="mod ord">
          <ac:chgData name="Amo Pastelero Alberto del" userId="ca637a71-3a19-404c-8648-a6278f4e3038" providerId="ADAL" clId="{B5A0E98D-7E5C-0E4C-9EAF-D2B0B4274A90}" dt="2018-10-22T19:21:07.498" v="110" actId="14100"/>
          <ac:spMkLst>
            <pc:docMk/>
            <pc:sldMk cId="3501469881" sldId="269"/>
            <ac:spMk id="3" creationId="{897D1034-53DD-9847-92B6-4617B84F1BC7}"/>
          </ac:spMkLst>
        </pc:spChg>
        <pc:picChg chg="add mod ord">
          <ac:chgData name="Amo Pastelero Alberto del" userId="ca637a71-3a19-404c-8648-a6278f4e3038" providerId="ADAL" clId="{B5A0E98D-7E5C-0E4C-9EAF-D2B0B4274A90}" dt="2018-10-22T19:21:10.317" v="111" actId="1076"/>
          <ac:picMkLst>
            <pc:docMk/>
            <pc:sldMk cId="3501469881" sldId="269"/>
            <ac:picMk id="4" creationId="{84F3B668-E428-E244-987C-19EA9B71DB80}"/>
          </ac:picMkLst>
        </pc:picChg>
        <pc:picChg chg="add mod">
          <ac:chgData name="Amo Pastelero Alberto del" userId="ca637a71-3a19-404c-8648-a6278f4e3038" providerId="ADAL" clId="{B5A0E98D-7E5C-0E4C-9EAF-D2B0B4274A90}" dt="2018-10-22T19:21:12.782" v="112" actId="1076"/>
          <ac:picMkLst>
            <pc:docMk/>
            <pc:sldMk cId="3501469881" sldId="269"/>
            <ac:picMk id="5" creationId="{95ABDB35-12F2-8247-B191-FD4C0997DEEB}"/>
          </ac:picMkLst>
        </pc:picChg>
      </pc:sldChg>
    </pc:docChg>
  </pc:docChgLst>
  <pc:docChgLst>
    <pc:chgData name="Márquez Mínguez David" userId="S::david.marquez@edu.uah.es::58bb8e2a-3a27-4162-b3e3-224d4a8d687d" providerId="AD" clId="Web-{86CC8A3C-5AA3-636F-7412-8DF9665561E8}"/>
    <pc:docChg chg="modSld">
      <pc:chgData name="Márquez Mínguez David" userId="S::david.marquez@edu.uah.es::58bb8e2a-3a27-4162-b3e3-224d4a8d687d" providerId="AD" clId="Web-{86CC8A3C-5AA3-636F-7412-8DF9665561E8}" dt="2018-10-22T18:28:40.522" v="13" actId="1076"/>
      <pc:docMkLst>
        <pc:docMk/>
      </pc:docMkLst>
    </pc:docChg>
  </pc:docChgLst>
  <pc:docChgLst>
    <pc:chgData name="López Cuenca Gabriel" userId="274d0bf1-b19b-4d63-8ef4-32462567f673" providerId="ADAL" clId="{619C8CFE-539B-405E-B2E6-643A4DFF38E2}"/>
    <pc:docChg chg="undo custSel addSld delSld modSld">
      <pc:chgData name="López Cuenca Gabriel" userId="274d0bf1-b19b-4d63-8ef4-32462567f673" providerId="ADAL" clId="{619C8CFE-539B-405E-B2E6-643A4DFF38E2}" dt="2018-10-22T21:41:27.075" v="733" actId="14100"/>
      <pc:docMkLst>
        <pc:docMk/>
      </pc:docMkLst>
      <pc:sldChg chg="modSp">
        <pc:chgData name="López Cuenca Gabriel" userId="274d0bf1-b19b-4d63-8ef4-32462567f673" providerId="ADAL" clId="{619C8CFE-539B-405E-B2E6-643A4DFF38E2}" dt="2018-10-22T21:39:26.914" v="725" actId="113"/>
        <pc:sldMkLst>
          <pc:docMk/>
          <pc:sldMk cId="4082271030" sldId="258"/>
        </pc:sldMkLst>
        <pc:spChg chg="mod">
          <ac:chgData name="López Cuenca Gabriel" userId="274d0bf1-b19b-4d63-8ef4-32462567f673" providerId="ADAL" clId="{619C8CFE-539B-405E-B2E6-643A4DFF38E2}" dt="2018-10-22T21:39:26.914" v="725" actId="113"/>
          <ac:spMkLst>
            <pc:docMk/>
            <pc:sldMk cId="4082271030" sldId="258"/>
            <ac:spMk id="3" creationId="{00000000-0000-0000-0000-000000000000}"/>
          </ac:spMkLst>
        </pc:spChg>
      </pc:sldChg>
      <pc:sldChg chg="modSp">
        <pc:chgData name="López Cuenca Gabriel" userId="274d0bf1-b19b-4d63-8ef4-32462567f673" providerId="ADAL" clId="{619C8CFE-539B-405E-B2E6-643A4DFF38E2}" dt="2018-10-22T21:39:47.359" v="727" actId="20577"/>
        <pc:sldMkLst>
          <pc:docMk/>
          <pc:sldMk cId="566681741" sldId="259"/>
        </pc:sldMkLst>
        <pc:spChg chg="mod">
          <ac:chgData name="López Cuenca Gabriel" userId="274d0bf1-b19b-4d63-8ef4-32462567f673" providerId="ADAL" clId="{619C8CFE-539B-405E-B2E6-643A4DFF38E2}" dt="2018-10-22T21:39:47.359" v="727" actId="20577"/>
          <ac:spMkLst>
            <pc:docMk/>
            <pc:sldMk cId="566681741" sldId="259"/>
            <ac:spMk id="3" creationId="{5E5A58FA-A095-4683-8308-A75FB61670BD}"/>
          </ac:spMkLst>
        </pc:spChg>
      </pc:sldChg>
      <pc:sldChg chg="modSp">
        <pc:chgData name="López Cuenca Gabriel" userId="274d0bf1-b19b-4d63-8ef4-32462567f673" providerId="ADAL" clId="{619C8CFE-539B-405E-B2E6-643A4DFF38E2}" dt="2018-10-22T21:18:22.463" v="3" actId="27636"/>
        <pc:sldMkLst>
          <pc:docMk/>
          <pc:sldMk cId="3990454552" sldId="260"/>
        </pc:sldMkLst>
        <pc:spChg chg="mod">
          <ac:chgData name="López Cuenca Gabriel" userId="274d0bf1-b19b-4d63-8ef4-32462567f673" providerId="ADAL" clId="{619C8CFE-539B-405E-B2E6-643A4DFF38E2}" dt="2018-10-22T21:18:22.463" v="3" actId="27636"/>
          <ac:spMkLst>
            <pc:docMk/>
            <pc:sldMk cId="3990454552" sldId="260"/>
            <ac:spMk id="3" creationId="{6FE1B485-F689-4F87-9A8F-8AFECA89D464}"/>
          </ac:spMkLst>
        </pc:spChg>
      </pc:sldChg>
      <pc:sldChg chg="modSp">
        <pc:chgData name="López Cuenca Gabriel" userId="274d0bf1-b19b-4d63-8ef4-32462567f673" providerId="ADAL" clId="{619C8CFE-539B-405E-B2E6-643A4DFF38E2}" dt="2018-10-22T21:41:10.222" v="731" actId="123"/>
        <pc:sldMkLst>
          <pc:docMk/>
          <pc:sldMk cId="1260941630" sldId="261"/>
        </pc:sldMkLst>
        <pc:spChg chg="mod">
          <ac:chgData name="López Cuenca Gabriel" userId="274d0bf1-b19b-4d63-8ef4-32462567f673" providerId="ADAL" clId="{619C8CFE-539B-405E-B2E6-643A4DFF38E2}" dt="2018-10-22T21:41:10.222" v="731" actId="123"/>
          <ac:spMkLst>
            <pc:docMk/>
            <pc:sldMk cId="1260941630" sldId="261"/>
            <ac:spMk id="5" creationId="{8F694589-9D48-4E54-BDE2-E612AF3D5A04}"/>
          </ac:spMkLst>
        </pc:spChg>
      </pc:sldChg>
      <pc:sldChg chg="modSp">
        <pc:chgData name="López Cuenca Gabriel" userId="274d0bf1-b19b-4d63-8ef4-32462567f673" providerId="ADAL" clId="{619C8CFE-539B-405E-B2E6-643A4DFF38E2}" dt="2018-10-22T21:22:59.765" v="152" actId="1440"/>
        <pc:sldMkLst>
          <pc:docMk/>
          <pc:sldMk cId="1673178403" sldId="262"/>
        </pc:sldMkLst>
        <pc:picChg chg="mod">
          <ac:chgData name="López Cuenca Gabriel" userId="274d0bf1-b19b-4d63-8ef4-32462567f673" providerId="ADAL" clId="{619C8CFE-539B-405E-B2E6-643A4DFF38E2}" dt="2018-10-22T21:22:59.765" v="152" actId="1440"/>
          <ac:picMkLst>
            <pc:docMk/>
            <pc:sldMk cId="1673178403" sldId="262"/>
            <ac:picMk id="5" creationId="{C3ED08B6-FE55-4969-A5BC-5747C883D828}"/>
          </ac:picMkLst>
        </pc:picChg>
      </pc:sldChg>
      <pc:sldChg chg="addSp delSp modSp modTransition">
        <pc:chgData name="López Cuenca Gabriel" userId="274d0bf1-b19b-4d63-8ef4-32462567f673" providerId="ADAL" clId="{619C8CFE-539B-405E-B2E6-643A4DFF38E2}" dt="2018-10-22T21:34:33.355" v="528" actId="14100"/>
        <pc:sldMkLst>
          <pc:docMk/>
          <pc:sldMk cId="125704868" sldId="266"/>
        </pc:sldMkLst>
        <pc:spChg chg="del mod">
          <ac:chgData name="López Cuenca Gabriel" userId="274d0bf1-b19b-4d63-8ef4-32462567f673" providerId="ADAL" clId="{619C8CFE-539B-405E-B2E6-643A4DFF38E2}" dt="2018-10-22T21:33:50.954" v="520" actId="478"/>
          <ac:spMkLst>
            <pc:docMk/>
            <pc:sldMk cId="125704868" sldId="266"/>
            <ac:spMk id="2" creationId="{A6C2AD6A-76FB-4A3B-A3C4-DA4BE8B8B243}"/>
          </ac:spMkLst>
        </pc:spChg>
        <pc:spChg chg="mod">
          <ac:chgData name="López Cuenca Gabriel" userId="274d0bf1-b19b-4d63-8ef4-32462567f673" providerId="ADAL" clId="{619C8CFE-539B-405E-B2E6-643A4DFF38E2}" dt="2018-10-22T21:34:12.743" v="525" actId="1076"/>
          <ac:spMkLst>
            <pc:docMk/>
            <pc:sldMk cId="125704868" sldId="266"/>
            <ac:spMk id="3" creationId="{479D633B-42B5-4039-8755-F8B7E25AF636}"/>
          </ac:spMkLst>
        </pc:spChg>
        <pc:spChg chg="add del mod">
          <ac:chgData name="López Cuenca Gabriel" userId="274d0bf1-b19b-4d63-8ef4-32462567f673" providerId="ADAL" clId="{619C8CFE-539B-405E-B2E6-643A4DFF38E2}" dt="2018-10-22T21:33:55.251" v="521" actId="478"/>
          <ac:spMkLst>
            <pc:docMk/>
            <pc:sldMk cId="125704868" sldId="266"/>
            <ac:spMk id="5" creationId="{AA75566E-7373-4E3A-B1F5-9904CBBDD4F7}"/>
          </ac:spMkLst>
        </pc:spChg>
        <pc:spChg chg="add mod">
          <ac:chgData name="López Cuenca Gabriel" userId="274d0bf1-b19b-4d63-8ef4-32462567f673" providerId="ADAL" clId="{619C8CFE-539B-405E-B2E6-643A4DFF38E2}" dt="2018-10-22T21:34:00.337" v="523" actId="1076"/>
          <ac:spMkLst>
            <pc:docMk/>
            <pc:sldMk cId="125704868" sldId="266"/>
            <ac:spMk id="6" creationId="{1E9B3262-7743-42B5-91CD-410B0F1C2A3A}"/>
          </ac:spMkLst>
        </pc:spChg>
        <pc:spChg chg="add mod">
          <ac:chgData name="López Cuenca Gabriel" userId="274d0bf1-b19b-4d63-8ef4-32462567f673" providerId="ADAL" clId="{619C8CFE-539B-405E-B2E6-643A4DFF38E2}" dt="2018-10-22T21:34:07.896" v="524" actId="1076"/>
          <ac:spMkLst>
            <pc:docMk/>
            <pc:sldMk cId="125704868" sldId="266"/>
            <ac:spMk id="7" creationId="{6D6DFFB8-498E-4649-B485-FA1FC71814B3}"/>
          </ac:spMkLst>
        </pc:spChg>
        <pc:picChg chg="mod">
          <ac:chgData name="López Cuenca Gabriel" userId="274d0bf1-b19b-4d63-8ef4-32462567f673" providerId="ADAL" clId="{619C8CFE-539B-405E-B2E6-643A4DFF38E2}" dt="2018-10-22T21:34:20.135" v="527" actId="1076"/>
          <ac:picMkLst>
            <pc:docMk/>
            <pc:sldMk cId="125704868" sldId="266"/>
            <ac:picMk id="10" creationId="{8C4F4814-92B2-473F-AA92-C687FC5A5BC3}"/>
          </ac:picMkLst>
        </pc:picChg>
        <pc:picChg chg="mod">
          <ac:chgData name="López Cuenca Gabriel" userId="274d0bf1-b19b-4d63-8ef4-32462567f673" providerId="ADAL" clId="{619C8CFE-539B-405E-B2E6-643A4DFF38E2}" dt="2018-10-22T21:34:16.369" v="526" actId="1076"/>
          <ac:picMkLst>
            <pc:docMk/>
            <pc:sldMk cId="125704868" sldId="266"/>
            <ac:picMk id="12" creationId="{69F22B4B-5B69-412C-A44D-3BACF6F55F45}"/>
          </ac:picMkLst>
        </pc:picChg>
      </pc:sldChg>
      <pc:sldChg chg="addSp delSp modSp modTransition">
        <pc:chgData name="López Cuenca Gabriel" userId="274d0bf1-b19b-4d63-8ef4-32462567f673" providerId="ADAL" clId="{619C8CFE-539B-405E-B2E6-643A4DFF38E2}" dt="2018-10-22T21:39:08.450" v="722" actId="20577"/>
        <pc:sldMkLst>
          <pc:docMk/>
          <pc:sldMk cId="2988613903" sldId="268"/>
        </pc:sldMkLst>
        <pc:spChg chg="del">
          <ac:chgData name="López Cuenca Gabriel" userId="274d0bf1-b19b-4d63-8ef4-32462567f673" providerId="ADAL" clId="{619C8CFE-539B-405E-B2E6-643A4DFF38E2}" dt="2018-10-22T21:23:46.079" v="207" actId="478"/>
          <ac:spMkLst>
            <pc:docMk/>
            <pc:sldMk cId="2988613903" sldId="268"/>
            <ac:spMk id="2" creationId="{686C70FD-324C-4C46-9ED2-98561D5E7A62}"/>
          </ac:spMkLst>
        </pc:spChg>
        <pc:spChg chg="mod">
          <ac:chgData name="López Cuenca Gabriel" userId="274d0bf1-b19b-4d63-8ef4-32462567f673" providerId="ADAL" clId="{619C8CFE-539B-405E-B2E6-643A4DFF38E2}" dt="2018-10-22T21:27:24.917" v="262" actId="1076"/>
          <ac:spMkLst>
            <pc:docMk/>
            <pc:sldMk cId="2988613903" sldId="268"/>
            <ac:spMk id="3" creationId="{6CE095BC-FDEF-42D6-A7D4-F0C8AB2B1ADF}"/>
          </ac:spMkLst>
        </pc:spChg>
        <pc:spChg chg="add del mod">
          <ac:chgData name="López Cuenca Gabriel" userId="274d0bf1-b19b-4d63-8ef4-32462567f673" providerId="ADAL" clId="{619C8CFE-539B-405E-B2E6-643A4DFF38E2}" dt="2018-10-22T21:23:49.742" v="208" actId="478"/>
          <ac:spMkLst>
            <pc:docMk/>
            <pc:sldMk cId="2988613903" sldId="268"/>
            <ac:spMk id="6" creationId="{B0C7383A-D78E-4B6F-82DE-F8208D164496}"/>
          </ac:spMkLst>
        </pc:spChg>
        <pc:spChg chg="add mod">
          <ac:chgData name="López Cuenca Gabriel" userId="274d0bf1-b19b-4d63-8ef4-32462567f673" providerId="ADAL" clId="{619C8CFE-539B-405E-B2E6-643A4DFF38E2}" dt="2018-10-22T21:23:40.622" v="206" actId="20577"/>
          <ac:spMkLst>
            <pc:docMk/>
            <pc:sldMk cId="2988613903" sldId="268"/>
            <ac:spMk id="7" creationId="{65F2D45C-27E2-4FBC-8997-53468CE9C190}"/>
          </ac:spMkLst>
        </pc:spChg>
        <pc:spChg chg="mod">
          <ac:chgData name="López Cuenca Gabriel" userId="274d0bf1-b19b-4d63-8ef4-32462567f673" providerId="ADAL" clId="{619C8CFE-539B-405E-B2E6-643A4DFF38E2}" dt="2018-10-22T21:39:08.450" v="722" actId="20577"/>
          <ac:spMkLst>
            <pc:docMk/>
            <pc:sldMk cId="2988613903" sldId="268"/>
            <ac:spMk id="70" creationId="{12BC4D35-E452-F145-9194-51512AD028D5}"/>
          </ac:spMkLst>
        </pc:spChg>
        <pc:picChg chg="mod">
          <ac:chgData name="López Cuenca Gabriel" userId="274d0bf1-b19b-4d63-8ef4-32462567f673" providerId="ADAL" clId="{619C8CFE-539B-405E-B2E6-643A4DFF38E2}" dt="2018-10-22T21:27:17.084" v="261" actId="14100"/>
          <ac:picMkLst>
            <pc:docMk/>
            <pc:sldMk cId="2988613903" sldId="268"/>
            <ac:picMk id="4" creationId="{D9EA0BB6-0935-9445-8FF3-F5609C3A277E}"/>
          </ac:picMkLst>
        </pc:picChg>
        <pc:picChg chg="mod">
          <ac:chgData name="López Cuenca Gabriel" userId="274d0bf1-b19b-4d63-8ef4-32462567f673" providerId="ADAL" clId="{619C8CFE-539B-405E-B2E6-643A4DFF38E2}" dt="2018-10-22T21:27:09.848" v="259" actId="14100"/>
          <ac:picMkLst>
            <pc:docMk/>
            <pc:sldMk cId="2988613903" sldId="268"/>
            <ac:picMk id="69" creationId="{71DE2B63-0DFB-FB4D-8143-1DCA8D0D26CA}"/>
          </ac:picMkLst>
        </pc:picChg>
      </pc:sldChg>
      <pc:sldChg chg="modSp modTransition">
        <pc:chgData name="López Cuenca Gabriel" userId="274d0bf1-b19b-4d63-8ef4-32462567f673" providerId="ADAL" clId="{619C8CFE-539B-405E-B2E6-643A4DFF38E2}" dt="2018-10-22T21:29:06.500" v="284" actId="113"/>
        <pc:sldMkLst>
          <pc:docMk/>
          <pc:sldMk cId="3501469881" sldId="269"/>
        </pc:sldMkLst>
        <pc:spChg chg="mod">
          <ac:chgData name="López Cuenca Gabriel" userId="274d0bf1-b19b-4d63-8ef4-32462567f673" providerId="ADAL" clId="{619C8CFE-539B-405E-B2E6-643A4DFF38E2}" dt="2018-10-22T21:29:06.500" v="284" actId="113"/>
          <ac:spMkLst>
            <pc:docMk/>
            <pc:sldMk cId="3501469881" sldId="269"/>
            <ac:spMk id="2" creationId="{FB9ECB50-AFFA-014F-AC51-66CBA98A9AA1}"/>
          </ac:spMkLst>
        </pc:spChg>
        <pc:spChg chg="mod">
          <ac:chgData name="López Cuenca Gabriel" userId="274d0bf1-b19b-4d63-8ef4-32462567f673" providerId="ADAL" clId="{619C8CFE-539B-405E-B2E6-643A4DFF38E2}" dt="2018-10-22T21:28:55.660" v="282" actId="123"/>
          <ac:spMkLst>
            <pc:docMk/>
            <pc:sldMk cId="3501469881" sldId="269"/>
            <ac:spMk id="3" creationId="{897D1034-53DD-9847-92B6-4617B84F1BC7}"/>
          </ac:spMkLst>
        </pc:spChg>
        <pc:picChg chg="mod">
          <ac:chgData name="López Cuenca Gabriel" userId="274d0bf1-b19b-4d63-8ef4-32462567f673" providerId="ADAL" clId="{619C8CFE-539B-405E-B2E6-643A4DFF38E2}" dt="2018-10-22T21:28:29.202" v="271" actId="1076"/>
          <ac:picMkLst>
            <pc:docMk/>
            <pc:sldMk cId="3501469881" sldId="269"/>
            <ac:picMk id="4" creationId="{84F3B668-E428-E244-987C-19EA9B71DB80}"/>
          </ac:picMkLst>
        </pc:picChg>
        <pc:picChg chg="mod">
          <ac:chgData name="López Cuenca Gabriel" userId="274d0bf1-b19b-4d63-8ef4-32462567f673" providerId="ADAL" clId="{619C8CFE-539B-405E-B2E6-643A4DFF38E2}" dt="2018-10-22T21:28:38.263" v="275" actId="1076"/>
          <ac:picMkLst>
            <pc:docMk/>
            <pc:sldMk cId="3501469881" sldId="269"/>
            <ac:picMk id="5" creationId="{95ABDB35-12F2-8247-B191-FD4C0997DEEB}"/>
          </ac:picMkLst>
        </pc:picChg>
      </pc:sldChg>
      <pc:sldChg chg="addSp delSp modSp add modTransition">
        <pc:chgData name="López Cuenca Gabriel" userId="274d0bf1-b19b-4d63-8ef4-32462567f673" providerId="ADAL" clId="{619C8CFE-539B-405E-B2E6-643A4DFF38E2}" dt="2018-10-22T21:38:02.001" v="622" actId="14100"/>
        <pc:sldMkLst>
          <pc:docMk/>
          <pc:sldMk cId="1842625043" sldId="270"/>
        </pc:sldMkLst>
        <pc:spChg chg="del">
          <ac:chgData name="López Cuenca Gabriel" userId="274d0bf1-b19b-4d63-8ef4-32462567f673" providerId="ADAL" clId="{619C8CFE-539B-405E-B2E6-643A4DFF38E2}" dt="2018-10-22T21:36:31.595" v="605" actId="478"/>
          <ac:spMkLst>
            <pc:docMk/>
            <pc:sldMk cId="1842625043" sldId="270"/>
            <ac:spMk id="2" creationId="{B0B9D584-0949-4E75-947A-F20BC1D1FB30}"/>
          </ac:spMkLst>
        </pc:spChg>
        <pc:spChg chg="del">
          <ac:chgData name="López Cuenca Gabriel" userId="274d0bf1-b19b-4d63-8ef4-32462567f673" providerId="ADAL" clId="{619C8CFE-539B-405E-B2E6-643A4DFF38E2}" dt="2018-10-22T21:36:34.227" v="606" actId="478"/>
          <ac:spMkLst>
            <pc:docMk/>
            <pc:sldMk cId="1842625043" sldId="270"/>
            <ac:spMk id="3" creationId="{EBEBD523-DD74-466C-912D-9D617D1B0A26}"/>
          </ac:spMkLst>
        </pc:spChg>
        <pc:spChg chg="add mod">
          <ac:chgData name="López Cuenca Gabriel" userId="274d0bf1-b19b-4d63-8ef4-32462567f673" providerId="ADAL" clId="{619C8CFE-539B-405E-B2E6-643A4DFF38E2}" dt="2018-10-22T21:37:36.604" v="615" actId="1076"/>
          <ac:spMkLst>
            <pc:docMk/>
            <pc:sldMk cId="1842625043" sldId="270"/>
            <ac:spMk id="4" creationId="{1368DE4C-CB9A-4CEB-849F-F24F713C31F1}"/>
          </ac:spMkLst>
        </pc:spChg>
        <pc:spChg chg="add mod">
          <ac:chgData name="López Cuenca Gabriel" userId="274d0bf1-b19b-4d63-8ef4-32462567f673" providerId="ADAL" clId="{619C8CFE-539B-405E-B2E6-643A4DFF38E2}" dt="2018-10-22T21:37:52.983" v="620" actId="403"/>
          <ac:spMkLst>
            <pc:docMk/>
            <pc:sldMk cId="1842625043" sldId="270"/>
            <ac:spMk id="7" creationId="{F988A1A9-93E2-42F3-A3A5-A2F8C6F1D67A}"/>
          </ac:spMkLst>
        </pc:spChg>
        <pc:spChg chg="add mod">
          <ac:chgData name="López Cuenca Gabriel" userId="274d0bf1-b19b-4d63-8ef4-32462567f673" providerId="ADAL" clId="{619C8CFE-539B-405E-B2E6-643A4DFF38E2}" dt="2018-10-22T21:37:43.446" v="619" actId="27636"/>
          <ac:spMkLst>
            <pc:docMk/>
            <pc:sldMk cId="1842625043" sldId="270"/>
            <ac:spMk id="8" creationId="{975CD12C-022D-4817-88EF-EB17DD599BB2}"/>
          </ac:spMkLst>
        </pc:spChg>
        <pc:picChg chg="add mod">
          <ac:chgData name="López Cuenca Gabriel" userId="274d0bf1-b19b-4d63-8ef4-32462567f673" providerId="ADAL" clId="{619C8CFE-539B-405E-B2E6-643A4DFF38E2}" dt="2018-10-22T21:37:19.867" v="612" actId="1076"/>
          <ac:picMkLst>
            <pc:docMk/>
            <pc:sldMk cId="1842625043" sldId="270"/>
            <ac:picMk id="5" creationId="{8485A20D-759A-4DCC-98BC-A189D9C5A1C6}"/>
          </ac:picMkLst>
        </pc:picChg>
        <pc:picChg chg="add mod">
          <ac:chgData name="López Cuenca Gabriel" userId="274d0bf1-b19b-4d63-8ef4-32462567f673" providerId="ADAL" clId="{619C8CFE-539B-405E-B2E6-643A4DFF38E2}" dt="2018-10-22T21:37:16.401" v="611" actId="1076"/>
          <ac:picMkLst>
            <pc:docMk/>
            <pc:sldMk cId="1842625043" sldId="270"/>
            <ac:picMk id="6" creationId="{345D563F-CD89-4F11-ABE4-D7829B37C757}"/>
          </ac:picMkLst>
        </pc:picChg>
      </pc:sldChg>
    </pc:docChg>
  </pc:docChgLst>
  <pc:docChgLst>
    <pc:chgData name="López Cuenca Gabriel" userId="274d0bf1-b19b-4d63-8ef4-32462567f673" providerId="ADAL" clId="{69F6E47C-951C-47F4-B72E-91BC68B7D9ED}"/>
    <pc:docChg chg="modSld">
      <pc:chgData name="López Cuenca Gabriel" userId="274d0bf1-b19b-4d63-8ef4-32462567f673" providerId="ADAL" clId="{69F6E47C-951C-47F4-B72E-91BC68B7D9ED}" dt="2018-11-27T11:10:48.440" v="106" actId="20577"/>
      <pc:docMkLst>
        <pc:docMk/>
      </pc:docMkLst>
      <pc:sldChg chg="addSp modSp">
        <pc:chgData name="López Cuenca Gabriel" userId="274d0bf1-b19b-4d63-8ef4-32462567f673" providerId="ADAL" clId="{69F6E47C-951C-47F4-B72E-91BC68B7D9ED}" dt="2018-11-27T11:10:48.440" v="106" actId="20577"/>
        <pc:sldMkLst>
          <pc:docMk/>
          <pc:sldMk cId="2988613903" sldId="268"/>
        </pc:sldMkLst>
        <pc:spChg chg="add mod">
          <ac:chgData name="López Cuenca Gabriel" userId="274d0bf1-b19b-4d63-8ef4-32462567f673" providerId="ADAL" clId="{69F6E47C-951C-47F4-B72E-91BC68B7D9ED}" dt="2018-11-27T11:10:48.440" v="106" actId="20577"/>
          <ac:spMkLst>
            <pc:docMk/>
            <pc:sldMk cId="2988613903" sldId="268"/>
            <ac:spMk id="2" creationId="{8B992212-E2C6-4943-BD06-A7AE6FBB7B1A}"/>
          </ac:spMkLst>
        </pc:spChg>
        <pc:spChg chg="mod">
          <ac:chgData name="López Cuenca Gabriel" userId="274d0bf1-b19b-4d63-8ef4-32462567f673" providerId="ADAL" clId="{69F6E47C-951C-47F4-B72E-91BC68B7D9ED}" dt="2018-11-27T11:09:42.284" v="2" actId="1076"/>
          <ac:spMkLst>
            <pc:docMk/>
            <pc:sldMk cId="2988613903" sldId="268"/>
            <ac:spMk id="7" creationId="{65F2D45C-27E2-4FBC-8997-53468CE9C1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C5DF4-3B62-4C26-89C7-F788357253C4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60BD2-6EF8-42EF-B12B-746C71C2AB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54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60BD2-6EF8-42EF-B12B-746C71C2AB7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830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343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92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941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6644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51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295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61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2577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6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466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6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75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81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60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2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666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04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CAAC5-40BA-46EA-8AA4-0A6717449448}" type="datetimeFigureOut">
              <a:rPr lang="es-ES" smtClean="0"/>
              <a:t>20/12/2018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9206-D287-48FB-9544-859F2A1A3C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091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FC362D0-4A1D-4D45-9D53-80E4F62AA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101864"/>
          </a:xfrm>
        </p:spPr>
        <p:txBody>
          <a:bodyPr>
            <a:normAutofit/>
          </a:bodyPr>
          <a:lstStyle/>
          <a:p>
            <a:pPr algn="ctr"/>
            <a:br>
              <a:rPr lang="es-ES" sz="5400" b="1" dirty="0">
                <a:solidFill>
                  <a:srgbClr val="FFFFFF"/>
                </a:solidFill>
                <a:latin typeface="Agency FB" panose="020B0503020202020204" pitchFamily="34" charset="0"/>
              </a:rPr>
            </a:br>
            <a:br>
              <a:rPr lang="es-ES" dirty="0">
                <a:solidFill>
                  <a:srgbClr val="FFFFFF"/>
                </a:solidFill>
                <a:latin typeface="Broadway Copyist Text Ext" panose="02000503000000000000" pitchFamily="2" charset="0"/>
              </a:rPr>
            </a:br>
            <a:r>
              <a:rPr lang="es-ES" sz="2000" dirty="0">
                <a:solidFill>
                  <a:srgbClr val="FFFFFF"/>
                </a:solidFill>
                <a:latin typeface="Broadway Copyist Text Ext" panose="02000503000000000000" pitchFamily="2" charset="0"/>
              </a:rPr>
              <a:t>ROBÓTICA PARA TODOS</a:t>
            </a:r>
            <a:endParaRPr lang="es-ES" dirty="0">
              <a:solidFill>
                <a:srgbClr val="FFFFFF"/>
              </a:solidFill>
              <a:latin typeface="Broadway Copyist Text Ext" panose="02000503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E1B485-F689-4F87-9A8F-8AFECA89D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724401"/>
            <a:ext cx="7192168" cy="2011250"/>
          </a:xfrm>
        </p:spPr>
        <p:txBody>
          <a:bodyPr>
            <a:norm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F. JAVIER ADAME </a:t>
            </a:r>
            <a:r>
              <a:rPr lang="es-ES" sz="1800" dirty="0" err="1">
                <a:solidFill>
                  <a:schemeClr val="bg1"/>
                </a:solidFill>
                <a:latin typeface="Broadway Copyist Text Ext" panose="02000503000000000000" pitchFamily="2" charset="0"/>
              </a:rPr>
              <a:t>CORDEro</a:t>
            </a:r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	Francisco cano </a:t>
            </a:r>
            <a:r>
              <a:rPr lang="es-ES" sz="1800" dirty="0" err="1">
                <a:solidFill>
                  <a:schemeClr val="bg1"/>
                </a:solidFill>
                <a:latin typeface="Broadway Copyist Text Ext" panose="02000503000000000000" pitchFamily="2" charset="0"/>
              </a:rPr>
              <a:t>díaz</a:t>
            </a:r>
            <a:endParaRPr lang="es-ES" sz="1800" dirty="0">
              <a:solidFill>
                <a:schemeClr val="bg1"/>
              </a:solidFill>
              <a:latin typeface="Broadway Copyist Text Ext" panose="02000503000000000000" pitchFamily="2" charset="0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Juan casado ballesteros	Juan José </a:t>
            </a:r>
            <a:r>
              <a:rPr lang="es-ES" sz="1800" dirty="0" err="1">
                <a:solidFill>
                  <a:schemeClr val="bg1"/>
                </a:solidFill>
                <a:latin typeface="Broadway Copyist Text Ext" panose="02000503000000000000" pitchFamily="2" charset="0"/>
              </a:rPr>
              <a:t>cÓrdoba</a:t>
            </a:r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 Zamora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Imanol García Hernando	Álvaro gomez Martinez</a:t>
            </a: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Gabriel </a:t>
            </a:r>
            <a:r>
              <a:rPr lang="es-ES" sz="1800" dirty="0" err="1">
                <a:solidFill>
                  <a:schemeClr val="bg1"/>
                </a:solidFill>
                <a:latin typeface="Broadway Copyist Text Ext" panose="02000503000000000000" pitchFamily="2" charset="0"/>
              </a:rPr>
              <a:t>lÓpez</a:t>
            </a:r>
            <a:r>
              <a:rPr lang="es-ES" sz="1800" dirty="0">
                <a:solidFill>
                  <a:schemeClr val="bg1"/>
                </a:solidFill>
                <a:latin typeface="Broadway Copyist Text Ext" panose="02000503000000000000" pitchFamily="2" charset="0"/>
              </a:rPr>
              <a:t> cuenca		Álvaro vaya </a:t>
            </a:r>
            <a:r>
              <a:rPr lang="es-ES" sz="1800" dirty="0" err="1">
                <a:solidFill>
                  <a:schemeClr val="bg1"/>
                </a:solidFill>
                <a:latin typeface="Broadway Copyist Text Ext" panose="02000503000000000000" pitchFamily="2" charset="0"/>
              </a:rPr>
              <a:t>abrboledas</a:t>
            </a:r>
            <a:endParaRPr lang="es-ES" sz="1800" dirty="0">
              <a:solidFill>
                <a:schemeClr val="bg1"/>
              </a:solidFill>
              <a:latin typeface="Broadway Copyist Text Ext" panose="02000503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4B4C967-226E-49B0-92DD-B65D5C612388}"/>
              </a:ext>
            </a:extLst>
          </p:cNvPr>
          <p:cNvSpPr/>
          <p:nvPr/>
        </p:nvSpPr>
        <p:spPr>
          <a:xfrm>
            <a:off x="2595034" y="2564959"/>
            <a:ext cx="702733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EUROBOT 2019</a:t>
            </a:r>
            <a:endParaRPr lang="es-ES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045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2735260" y="487722"/>
            <a:ext cx="67183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2.5. LECTOR Y CLASIFICACIÓN</a:t>
            </a:r>
          </a:p>
        </p:txBody>
      </p:sp>
      <p:pic>
        <p:nvPicPr>
          <p:cNvPr id="8" name="Marcador de contenido 7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15EB4D89-8F97-4883-A72E-C3EFDB75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51" y="2073414"/>
            <a:ext cx="4692759" cy="331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 descr="Imagen que contiene interior&#10;&#10;Descripción generada con confianza muy alta">
            <a:extLst>
              <a:ext uri="{FF2B5EF4-FFF2-40B4-BE49-F238E27FC236}">
                <a16:creationId xmlns:a16="http://schemas.microsoft.com/office/drawing/2014/main" id="{504C5C23-B094-43BC-9305-6D10EA5D0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04"/>
          <a:stretch/>
        </p:blipFill>
        <p:spPr>
          <a:xfrm>
            <a:off x="6519750" y="2475142"/>
            <a:ext cx="4447285" cy="331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281A9B89-C2E2-4FE8-B373-F69936542C66}"/>
              </a:ext>
            </a:extLst>
          </p:cNvPr>
          <p:cNvSpPr/>
          <p:nvPr/>
        </p:nvSpPr>
        <p:spPr>
          <a:xfrm>
            <a:off x="7137400" y="2073414"/>
            <a:ext cx="609600" cy="13335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C31DA13-6843-4DD6-9CAC-DAB9A048564A}"/>
              </a:ext>
            </a:extLst>
          </p:cNvPr>
          <p:cNvSpPr txBox="1"/>
          <p:nvPr/>
        </p:nvSpPr>
        <p:spPr>
          <a:xfrm>
            <a:off x="6519750" y="1704690"/>
            <a:ext cx="404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Motor para sacar los átomos de las torres</a:t>
            </a:r>
          </a:p>
        </p:txBody>
      </p:sp>
      <p:sp>
        <p:nvSpPr>
          <p:cNvPr id="14" name="Flecha: hacia arriba 13">
            <a:extLst>
              <a:ext uri="{FF2B5EF4-FFF2-40B4-BE49-F238E27FC236}">
                <a16:creationId xmlns:a16="http://schemas.microsoft.com/office/drawing/2014/main" id="{668FD230-55F1-4E41-8C2B-A12528F1FDB8}"/>
              </a:ext>
            </a:extLst>
          </p:cNvPr>
          <p:cNvSpPr/>
          <p:nvPr/>
        </p:nvSpPr>
        <p:spPr>
          <a:xfrm>
            <a:off x="4498125" y="4447336"/>
            <a:ext cx="569175" cy="1246869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EDB70EC-9F18-4940-B252-C932B6843D0F}"/>
              </a:ext>
            </a:extLst>
          </p:cNvPr>
          <p:cNvSpPr txBox="1"/>
          <p:nvPr/>
        </p:nvSpPr>
        <p:spPr>
          <a:xfrm>
            <a:off x="2259818" y="5694205"/>
            <a:ext cx="383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Cuando la pieza se ponga sobre el </a:t>
            </a:r>
            <a:r>
              <a:rPr lang="es-ES" dirty="0" err="1"/>
              <a:t>bumper</a:t>
            </a:r>
            <a:r>
              <a:rPr lang="es-ES" dirty="0"/>
              <a:t>, se realizan 8 mediciones de su color usando dos sensores diferentes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D2558EE-B6A8-44A1-9784-799D6837C59D}"/>
              </a:ext>
            </a:extLst>
          </p:cNvPr>
          <p:cNvSpPr/>
          <p:nvPr/>
        </p:nvSpPr>
        <p:spPr>
          <a:xfrm>
            <a:off x="2735260" y="1917700"/>
            <a:ext cx="609600" cy="13335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FE3590-0545-4D42-AAA1-9B3F33D686DE}"/>
              </a:ext>
            </a:extLst>
          </p:cNvPr>
          <p:cNvSpPr txBox="1"/>
          <p:nvPr/>
        </p:nvSpPr>
        <p:spPr>
          <a:xfrm>
            <a:off x="1653867" y="1520024"/>
            <a:ext cx="418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Motor para colocar los átomos en las torres</a:t>
            </a:r>
          </a:p>
        </p:txBody>
      </p:sp>
    </p:spTree>
    <p:extLst>
      <p:ext uri="{BB962C8B-B14F-4D97-AF65-F5344CB8AC3E}">
        <p14:creationId xmlns:p14="http://schemas.microsoft.com/office/powerpoint/2010/main" val="133658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541829" y="450355"/>
            <a:ext cx="310516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2.6.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E5D036B-48BF-4714-8986-9D3AC3147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09" y="1436687"/>
            <a:ext cx="9905999" cy="3541714"/>
          </a:xfrm>
        </p:spPr>
        <p:txBody>
          <a:bodyPr/>
          <a:lstStyle/>
          <a:p>
            <a:r>
              <a:rPr lang="es-ES" dirty="0"/>
              <a:t>Bluetooth</a:t>
            </a:r>
          </a:p>
          <a:p>
            <a:pPr lvl="1"/>
            <a:r>
              <a:rPr lang="es-ES" dirty="0"/>
              <a:t>Master: ladrillo 16</a:t>
            </a:r>
          </a:p>
          <a:p>
            <a:pPr lvl="1"/>
            <a:r>
              <a:rPr lang="es-ES" dirty="0"/>
              <a:t>Esclavos</a:t>
            </a:r>
          </a:p>
          <a:p>
            <a:pPr lvl="2"/>
            <a:r>
              <a:rPr lang="es-ES" dirty="0"/>
              <a:t>Control de movimiento y ultrasonidos</a:t>
            </a:r>
          </a:p>
          <a:p>
            <a:pPr lvl="2"/>
            <a:r>
              <a:rPr lang="es-ES" dirty="0"/>
              <a:t>Lector de colores, raíles y pinza</a:t>
            </a:r>
          </a:p>
          <a:p>
            <a:pPr lvl="2"/>
            <a:r>
              <a:rPr lang="es-ES" dirty="0"/>
              <a:t>Clasificador:</a:t>
            </a:r>
          </a:p>
          <a:p>
            <a:pPr lvl="3"/>
            <a:r>
              <a:rPr lang="es-ES" dirty="0"/>
              <a:t>Meter átomos en la torre correspondiente</a:t>
            </a:r>
          </a:p>
          <a:p>
            <a:pPr lvl="3"/>
            <a:r>
              <a:rPr lang="es-ES" dirty="0"/>
              <a:t>Sacar átomos de la torre correspondiente</a:t>
            </a:r>
          </a:p>
        </p:txBody>
      </p:sp>
    </p:spTree>
    <p:extLst>
      <p:ext uri="{BB962C8B-B14F-4D97-AF65-F5344CB8AC3E}">
        <p14:creationId xmlns:p14="http://schemas.microsoft.com/office/powerpoint/2010/main" val="1854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266831" y="475039"/>
            <a:ext cx="365515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3. EXPERIMENTO</a:t>
            </a:r>
          </a:p>
        </p:txBody>
      </p:sp>
      <p:pic>
        <p:nvPicPr>
          <p:cNvPr id="7" name="Imagen 6" descr="Imagen que contiene LEGO, juguete, tarta&#10;&#10;Descripción generada con confianza muy alta">
            <a:extLst>
              <a:ext uri="{FF2B5EF4-FFF2-40B4-BE49-F238E27FC236}">
                <a16:creationId xmlns:a16="http://schemas.microsoft.com/office/drawing/2014/main" id="{57659215-FA98-4667-B5F0-1396CC59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7" y="1309534"/>
            <a:ext cx="4577171" cy="3596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 descr="Imagen que contiene interior, pared, juguete, cocina&#10;&#10;Descripción generada con confianza muy alta">
            <a:extLst>
              <a:ext uri="{FF2B5EF4-FFF2-40B4-BE49-F238E27FC236}">
                <a16:creationId xmlns:a16="http://schemas.microsoft.com/office/drawing/2014/main" id="{564FB32F-ED3C-4FD6-B4A7-9B001F298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89" y="1309534"/>
            <a:ext cx="3980296" cy="3596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B275512-B870-4FF3-B3A0-85AE43E03866}"/>
              </a:ext>
            </a:extLst>
          </p:cNvPr>
          <p:cNvSpPr txBox="1"/>
          <p:nvPr/>
        </p:nvSpPr>
        <p:spPr>
          <a:xfrm>
            <a:off x="1455313" y="5100034"/>
            <a:ext cx="446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Con un solo motor transmitimos la fuerza a las dos ruedas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6B0B11-CE9A-4DE3-AFB4-B4B648539C63}"/>
              </a:ext>
            </a:extLst>
          </p:cNvPr>
          <p:cNvSpPr txBox="1"/>
          <p:nvPr/>
        </p:nvSpPr>
        <p:spPr>
          <a:xfrm>
            <a:off x="6578958" y="5100033"/>
            <a:ext cx="446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Activamos las luces, música y motor de las ruedas mediante el toque en dos </a:t>
            </a:r>
            <a:r>
              <a:rPr lang="es-ES" dirty="0" err="1"/>
              <a:t>bumpers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352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n que contiene electrónica&#10;&#10;Descripción generada con confianza alta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744200" y="35496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46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718800" y="29654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37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261600" y="32355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95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248900" y="37528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998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9906000" y="35369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993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9931400" y="305457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09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9347200" y="305457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43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B8828AA-1E78-4D3D-AEF3-5967E8D5B61F}"/>
              </a:ext>
            </a:extLst>
          </p:cNvPr>
          <p:cNvSpPr txBox="1">
            <a:spLocks/>
          </p:cNvSpPr>
          <p:nvPr/>
        </p:nvSpPr>
        <p:spPr>
          <a:xfrm>
            <a:off x="-231820" y="0"/>
            <a:ext cx="2601533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chemeClr val="tx2"/>
                </a:solidFill>
              </a:rPr>
              <a:t>ÍNDICE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C39318-3BAE-47D6-8A65-D15717D41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22" y="334851"/>
            <a:ext cx="3027515" cy="62429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0347C9-0D26-42ED-9943-039911CCE50A}"/>
              </a:ext>
            </a:extLst>
          </p:cNvPr>
          <p:cNvSpPr txBox="1"/>
          <p:nvPr/>
        </p:nvSpPr>
        <p:spPr>
          <a:xfrm>
            <a:off x="3013656" y="1582340"/>
            <a:ext cx="7765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400" b="1" dirty="0"/>
              <a:t>COMUNICACIÓN Y ORGANIZACIÓN</a:t>
            </a:r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PARTES</a:t>
            </a:r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EXPERIMENTO</a:t>
            </a:r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COMPETICIÓN Y PUNTOS</a:t>
            </a:r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PREGUNTAS</a:t>
            </a:r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67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8601889" y="305457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340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7962900" y="305457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706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7353300" y="305457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596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7708900" y="341652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34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8242300" y="341652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89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8824139" y="342900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26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8824139" y="368935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12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8824139" y="423201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8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6.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r>
              <a:rPr lang="en-US" sz="1700" dirty="0"/>
              <a:t> </a:t>
            </a:r>
            <a:r>
              <a:rPr lang="en-US" sz="1700" dirty="0" err="1"/>
              <a:t>centrales</a:t>
            </a:r>
            <a:r>
              <a:rPr lang="en-US" sz="1700" dirty="0"/>
              <a:t>: 9 </a:t>
            </a:r>
            <a:r>
              <a:rPr lang="en-US" sz="1700" dirty="0" err="1"/>
              <a:t>puntos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9334500" y="405103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39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6.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r>
              <a:rPr lang="en-US" sz="1700" dirty="0"/>
              <a:t> </a:t>
            </a:r>
            <a:r>
              <a:rPr lang="en-US" sz="1700" dirty="0" err="1"/>
              <a:t>centrales</a:t>
            </a:r>
            <a:r>
              <a:rPr lang="en-US" sz="1700" dirty="0"/>
              <a:t>: 9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7. </a:t>
            </a:r>
            <a:r>
              <a:rPr lang="en-US" sz="1700" dirty="0" err="1"/>
              <a:t>Colocar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la </a:t>
            </a:r>
            <a:r>
              <a:rPr lang="en-US" sz="1700" dirty="0" err="1"/>
              <a:t>tabla</a:t>
            </a:r>
            <a:r>
              <a:rPr lang="en-US" sz="1700" dirty="0"/>
              <a:t>: 3 </a:t>
            </a:r>
            <a:r>
              <a:rPr lang="en-US" sz="1700" dirty="0" err="1"/>
              <a:t>puntos</a:t>
            </a:r>
            <a:endParaRPr lang="en-US" sz="17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109200" y="4051035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92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2738"/>
            <a:ext cx="9905999" cy="4168463"/>
          </a:xfrm>
        </p:spPr>
        <p:txBody>
          <a:bodyPr/>
          <a:lstStyle/>
          <a:p>
            <a:pPr algn="just"/>
            <a:r>
              <a:rPr lang="es-ES" dirty="0"/>
              <a:t>Grupo de WhatsApp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Trabajar simultáneamente en código y hardware</a:t>
            </a:r>
          </a:p>
          <a:p>
            <a:pPr lvl="1" algn="just"/>
            <a:r>
              <a:rPr lang="es-ES" dirty="0"/>
              <a:t>Equipos de dos personas</a:t>
            </a:r>
          </a:p>
          <a:p>
            <a:pPr lvl="1" algn="just"/>
            <a:r>
              <a:rPr lang="es-ES" dirty="0"/>
              <a:t>Hemos ido trabajando por partes elementales para después ir integrándolas</a:t>
            </a:r>
          </a:p>
          <a:p>
            <a:pPr marL="457200" lvl="1" indent="0" algn="just">
              <a:buNone/>
            </a:pPr>
            <a:endParaRPr lang="es-ES" dirty="0"/>
          </a:p>
          <a:p>
            <a:pPr algn="just"/>
            <a:r>
              <a:rPr lang="es-ES" dirty="0"/>
              <a:t>Reuniones semanales antes de empezar la jornada para organizar próximos trabajos y tratar problemas que pueden haber surgido</a:t>
            </a:r>
          </a:p>
          <a:p>
            <a:pPr algn="just"/>
            <a:endParaRPr lang="es-ES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882756" y="526555"/>
            <a:ext cx="842330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1. COMUNICACIÓN Y ORGANIZACIÓN</a:t>
            </a:r>
          </a:p>
        </p:txBody>
      </p:sp>
    </p:spTree>
    <p:extLst>
      <p:ext uri="{BB962C8B-B14F-4D97-AF65-F5344CB8AC3E}">
        <p14:creationId xmlns:p14="http://schemas.microsoft.com/office/powerpoint/2010/main" val="417783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+mj-lt"/>
                <a:ea typeface="+mj-ea"/>
                <a:cs typeface="+mj-cs"/>
              </a:rPr>
              <a:t>4. COMPETICIÓN Y PUNTOS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 err="1"/>
              <a:t>Movimientos</a:t>
            </a:r>
            <a:r>
              <a:rPr lang="en-US" sz="17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1. </a:t>
            </a:r>
            <a:r>
              <a:rPr lang="en-US" sz="1700" dirty="0" err="1"/>
              <a:t>Experimento</a:t>
            </a:r>
            <a:r>
              <a:rPr lang="en-US" sz="1700" dirty="0"/>
              <a:t>: 40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2.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3. </a:t>
            </a:r>
            <a:r>
              <a:rPr lang="en-US" sz="1700" dirty="0" err="1"/>
              <a:t>Liberar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10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4. </a:t>
            </a:r>
            <a:r>
              <a:rPr lang="en-US" sz="1700" dirty="0" err="1"/>
              <a:t>Coger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: 20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5. </a:t>
            </a:r>
            <a:r>
              <a:rPr lang="en-US" sz="1700" dirty="0" err="1"/>
              <a:t>Llevar</a:t>
            </a:r>
            <a:r>
              <a:rPr lang="en-US" sz="1700" dirty="0"/>
              <a:t> </a:t>
            </a:r>
            <a:r>
              <a:rPr lang="en-US" sz="1700" dirty="0" err="1"/>
              <a:t>Goldenium</a:t>
            </a:r>
            <a:r>
              <a:rPr lang="en-US" sz="1700" dirty="0"/>
              <a:t> a la </a:t>
            </a:r>
            <a:r>
              <a:rPr lang="en-US" sz="1700" dirty="0" err="1"/>
              <a:t>báscula</a:t>
            </a:r>
            <a:r>
              <a:rPr lang="en-US" sz="1700" dirty="0"/>
              <a:t>: 24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6. </a:t>
            </a:r>
            <a:r>
              <a:rPr lang="en-US" sz="1700" dirty="0" err="1"/>
              <a:t>Arrastrar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r>
              <a:rPr lang="en-US" sz="1700" dirty="0"/>
              <a:t> </a:t>
            </a:r>
            <a:r>
              <a:rPr lang="en-US" sz="1700" dirty="0" err="1"/>
              <a:t>centrales</a:t>
            </a:r>
            <a:r>
              <a:rPr lang="en-US" sz="1700" dirty="0"/>
              <a:t>: 9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dirty="0"/>
              <a:t>7. </a:t>
            </a:r>
            <a:r>
              <a:rPr lang="en-US" sz="1700" dirty="0" err="1"/>
              <a:t>Colocar</a:t>
            </a:r>
            <a:r>
              <a:rPr lang="en-US" sz="1700" dirty="0"/>
              <a:t> </a:t>
            </a:r>
            <a:r>
              <a:rPr lang="en-US" sz="1700" dirty="0" err="1"/>
              <a:t>piezas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la </a:t>
            </a:r>
            <a:r>
              <a:rPr lang="en-US" sz="1700" dirty="0" err="1"/>
              <a:t>tabla</a:t>
            </a:r>
            <a:r>
              <a:rPr lang="en-US" sz="1700" dirty="0"/>
              <a:t>: 3 </a:t>
            </a:r>
            <a:r>
              <a:rPr lang="en-US" sz="1700" dirty="0" err="1"/>
              <a:t>puntos</a:t>
            </a:r>
            <a:endParaRPr lang="en-US" sz="1700" dirty="0"/>
          </a:p>
          <a:p>
            <a:pPr lvl="1">
              <a:lnSpc>
                <a:spcPct val="110000"/>
              </a:lnSpc>
            </a:pP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b="1" dirty="0"/>
              <a:t>TOTAL: 106 PUNTOS</a:t>
            </a:r>
          </a:p>
          <a:p>
            <a:pPr lvl="1"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pic>
        <p:nvPicPr>
          <p:cNvPr id="5" name="Imagen 4" descr="Imagen que contiene cielo&#10;&#10;Descripción generada con confianza alta">
            <a:extLst>
              <a:ext uri="{FF2B5EF4-FFF2-40B4-BE49-F238E27FC236}">
                <a16:creationId xmlns:a16="http://schemas.microsoft.com/office/drawing/2014/main" id="{2B423F84-BD3C-456E-B13F-9B7B0623B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2726"/>
            <a:ext cx="5456279" cy="38875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2C1AC02-4E3C-4852-ACAE-61B6C1EC5628}"/>
              </a:ext>
            </a:extLst>
          </p:cNvPr>
          <p:cNvSpPr/>
          <p:nvPr/>
        </p:nvSpPr>
        <p:spPr>
          <a:xfrm>
            <a:off x="10718800" y="3870060"/>
            <a:ext cx="444500" cy="36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783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Imagen que contiene electrónica&#10;&#10;Descripción generada con confianza alta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n 5" descr="Imagen que contiene ventana, cielo, exterior, edificio&#10;&#10;Descripción generada con confianza alta">
            <a:extLst>
              <a:ext uri="{FF2B5EF4-FFF2-40B4-BE49-F238E27FC236}">
                <a16:creationId xmlns:a16="http://schemas.microsoft.com/office/drawing/2014/main" id="{D9A8A8F3-7EFF-4497-B304-F1DAEF983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27640"/>
          <a:stretch/>
        </p:blipFill>
        <p:spPr>
          <a:xfrm>
            <a:off x="4646537" y="-11107"/>
            <a:ext cx="7558541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1800"/>
          </a:p>
          <a:p>
            <a:endParaRPr lang="en-US" sz="18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5647A2-141F-4FBE-A8EE-A1D2B42AA0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88600"/>
            <a:ext cx="2066472" cy="26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14057-B892-4900-828C-05F613AB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44769"/>
            <a:ext cx="9905999" cy="1042832"/>
          </a:xfrm>
        </p:spPr>
        <p:txBody>
          <a:bodyPr/>
          <a:lstStyle/>
          <a:p>
            <a:pPr algn="just"/>
            <a:r>
              <a:rPr lang="es-ES" dirty="0"/>
              <a:t>Cada una de las partes son totalmente modulares</a:t>
            </a:r>
          </a:p>
          <a:p>
            <a:pPr lvl="1" algn="just"/>
            <a:r>
              <a:rPr lang="es-ES" dirty="0"/>
              <a:t>Funcionan independientemente con su ladrillo correspondiente</a:t>
            </a:r>
          </a:p>
          <a:p>
            <a:pPr algn="just"/>
            <a:endParaRPr lang="es-ES" dirty="0"/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997439" y="450355"/>
            <a:ext cx="2193944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 PARTES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7B0964-F953-48B2-BCD7-12C5A2098CE6}"/>
              </a:ext>
            </a:extLst>
          </p:cNvPr>
          <p:cNvSpPr txBox="1"/>
          <p:nvPr/>
        </p:nvSpPr>
        <p:spPr>
          <a:xfrm>
            <a:off x="1175550" y="4335063"/>
            <a:ext cx="223362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2.1. BASE</a:t>
            </a:r>
          </a:p>
        </p:txBody>
      </p:sp>
      <p:pic>
        <p:nvPicPr>
          <p:cNvPr id="7" name="Imagen 6" descr="Imagen que contiene interior, mesa, pared, aparato&#10;&#10;Descripción generada con confianza muy alta">
            <a:extLst>
              <a:ext uri="{FF2B5EF4-FFF2-40B4-BE49-F238E27FC236}">
                <a16:creationId xmlns:a16="http://schemas.microsoft.com/office/drawing/2014/main" id="{CBEE80FD-8542-4BB5-B700-74DB37CF0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00" t="21120" r="20640"/>
          <a:stretch/>
        </p:blipFill>
        <p:spPr>
          <a:xfrm>
            <a:off x="4622800" y="2658921"/>
            <a:ext cx="5276839" cy="379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32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875210" y="450355"/>
            <a:ext cx="24384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2.2. PINZA</a:t>
            </a:r>
          </a:p>
        </p:txBody>
      </p:sp>
      <p:pic>
        <p:nvPicPr>
          <p:cNvPr id="5" name="Imagen 4" descr="Imagen que contiene LEGO, juguete, amarillo, sentado&#10;&#10;Descripción generada con confianza muy alta">
            <a:extLst>
              <a:ext uri="{FF2B5EF4-FFF2-40B4-BE49-F238E27FC236}">
                <a16:creationId xmlns:a16="http://schemas.microsoft.com/office/drawing/2014/main" id="{D9AD4076-73DD-457A-B92C-8857D078F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574129"/>
            <a:ext cx="3719510" cy="3287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Imagen que contiene interior, camión, persona, arma&#10;&#10;Descripción generada con confianza muy alta">
            <a:extLst>
              <a:ext uri="{FF2B5EF4-FFF2-40B4-BE49-F238E27FC236}">
                <a16:creationId xmlns:a16="http://schemas.microsoft.com/office/drawing/2014/main" id="{B3AE19CC-0A6C-41E3-88A8-7BD57B1F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92" y="2579003"/>
            <a:ext cx="3906439" cy="3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lecha: a la derecha con bandas 8">
            <a:extLst>
              <a:ext uri="{FF2B5EF4-FFF2-40B4-BE49-F238E27FC236}">
                <a16:creationId xmlns:a16="http://schemas.microsoft.com/office/drawing/2014/main" id="{30516762-0428-4F68-AAE8-E5E9E3C90CE9}"/>
              </a:ext>
            </a:extLst>
          </p:cNvPr>
          <p:cNvSpPr/>
          <p:nvPr/>
        </p:nvSpPr>
        <p:spPr>
          <a:xfrm>
            <a:off x="5664200" y="3841729"/>
            <a:ext cx="889000" cy="711200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>
              <a:ln w="12700">
                <a:solidFill>
                  <a:schemeClr val="tx1">
                    <a:lumMod val="75000"/>
                  </a:schemeClr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CF8A53D-93F1-4E6D-BDAC-077F8D2B7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44769"/>
            <a:ext cx="9905999" cy="1042832"/>
          </a:xfrm>
        </p:spPr>
        <p:txBody>
          <a:bodyPr/>
          <a:lstStyle/>
          <a:p>
            <a:pPr algn="just"/>
            <a:r>
              <a:rPr lang="es-ES" dirty="0"/>
              <a:t>Coger átomos para poder clasificarlos en las torres por color</a:t>
            </a:r>
          </a:p>
          <a:p>
            <a:pPr algn="just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242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695816" y="602755"/>
            <a:ext cx="279718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2.3. TORRES</a:t>
            </a:r>
          </a:p>
        </p:txBody>
      </p:sp>
      <p:pic>
        <p:nvPicPr>
          <p:cNvPr id="5" name="Imagen 4" descr="Imagen que contiene interior, mesa, pared, suelo&#10;&#10;Descripción generada con confianza alta">
            <a:extLst>
              <a:ext uri="{FF2B5EF4-FFF2-40B4-BE49-F238E27FC236}">
                <a16:creationId xmlns:a16="http://schemas.microsoft.com/office/drawing/2014/main" id="{A25F83C7-F42C-4FAD-988D-C07F0BBE8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2" t="8148" r="7813" b="4816"/>
          <a:stretch/>
        </p:blipFill>
        <p:spPr>
          <a:xfrm>
            <a:off x="3086469" y="2599529"/>
            <a:ext cx="6015879" cy="355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F1655BC-A8A1-4E25-95A3-83161A737010}"/>
              </a:ext>
            </a:extLst>
          </p:cNvPr>
          <p:cNvSpPr txBox="1">
            <a:spLocks/>
          </p:cNvSpPr>
          <p:nvPr/>
        </p:nvSpPr>
        <p:spPr>
          <a:xfrm>
            <a:off x="1293811" y="1497169"/>
            <a:ext cx="9905999" cy="104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Almacenar átomos dependiendo de su color</a:t>
            </a:r>
          </a:p>
          <a:p>
            <a:pPr algn="just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638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777568" y="450355"/>
            <a:ext cx="267336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2.4. RAÍLES</a:t>
            </a:r>
          </a:p>
        </p:txBody>
      </p:sp>
      <p:pic>
        <p:nvPicPr>
          <p:cNvPr id="8" name="Imagen 7" descr="Imagen que contiene LEGO, juguete, interior&#10;&#10;Descripción generada con confianza muy alta">
            <a:extLst>
              <a:ext uri="{FF2B5EF4-FFF2-40B4-BE49-F238E27FC236}">
                <a16:creationId xmlns:a16="http://schemas.microsoft.com/office/drawing/2014/main" id="{1B7F5187-0FB9-4B00-89A8-4E79202C5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9" y="2194419"/>
            <a:ext cx="4536648" cy="3402486"/>
          </a:xfrm>
          <a:prstGeom prst="rect">
            <a:avLst/>
          </a:prstGeom>
        </p:spPr>
      </p:pic>
      <p:pic>
        <p:nvPicPr>
          <p:cNvPr id="10" name="Imagen 9" descr="Imagen que contiene interior, barco, suelo, sentado&#10;&#10;Descripción generada con confianza alta">
            <a:extLst>
              <a:ext uri="{FF2B5EF4-FFF2-40B4-BE49-F238E27FC236}">
                <a16:creationId xmlns:a16="http://schemas.microsoft.com/office/drawing/2014/main" id="{56FFC80D-3379-4274-B08C-FE4208461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5" y="2257362"/>
            <a:ext cx="4536648" cy="3402486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E1447E9D-1903-466F-BECC-4E9FB16B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111" y="1322387"/>
            <a:ext cx="9905999" cy="707886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Desplazar átomos desde la pinza hasta el clasificador de las torres con la lectura previa de colores</a:t>
            </a:r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1E027FC-2ABD-43BE-B82D-62551B937780}"/>
              </a:ext>
            </a:extLst>
          </p:cNvPr>
          <p:cNvSpPr/>
          <p:nvPr/>
        </p:nvSpPr>
        <p:spPr>
          <a:xfrm>
            <a:off x="66548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arriba 12">
            <a:extLst>
              <a:ext uri="{FF2B5EF4-FFF2-40B4-BE49-F238E27FC236}">
                <a16:creationId xmlns:a16="http://schemas.microsoft.com/office/drawing/2014/main" id="{E6B9AEB0-82F5-4696-838F-036F6F57EB45}"/>
              </a:ext>
            </a:extLst>
          </p:cNvPr>
          <p:cNvSpPr/>
          <p:nvPr/>
        </p:nvSpPr>
        <p:spPr>
          <a:xfrm>
            <a:off x="102362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599CE84B-D38F-4115-880B-623F2C946FD5}"/>
              </a:ext>
            </a:extLst>
          </p:cNvPr>
          <p:cNvSpPr txBox="1">
            <a:spLocks/>
          </p:cNvSpPr>
          <p:nvPr/>
        </p:nvSpPr>
        <p:spPr>
          <a:xfrm>
            <a:off x="6114249" y="6013791"/>
            <a:ext cx="528534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Railes por los que de desplaza la pieza para arrastrar</a:t>
            </a:r>
          </a:p>
        </p:txBody>
      </p:sp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4DC5889C-6201-462A-8EDC-C196C0CF5181}"/>
              </a:ext>
            </a:extLst>
          </p:cNvPr>
          <p:cNvSpPr txBox="1">
            <a:spLocks/>
          </p:cNvSpPr>
          <p:nvPr/>
        </p:nvSpPr>
        <p:spPr>
          <a:xfrm>
            <a:off x="2431368" y="5596905"/>
            <a:ext cx="220568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Pieza para arrastrar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9408729-393E-4BB1-BF2E-DB551069209A}"/>
              </a:ext>
            </a:extLst>
          </p:cNvPr>
          <p:cNvSpPr/>
          <p:nvPr/>
        </p:nvSpPr>
        <p:spPr>
          <a:xfrm>
            <a:off x="8365689" y="4069522"/>
            <a:ext cx="584200" cy="546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8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777568" y="450355"/>
            <a:ext cx="267336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2.4. RAÍLES</a:t>
            </a:r>
          </a:p>
        </p:txBody>
      </p:sp>
      <p:pic>
        <p:nvPicPr>
          <p:cNvPr id="8" name="Imagen 7" descr="Imagen que contiene LEGO, juguete, interior&#10;&#10;Descripción generada con confianza muy alta">
            <a:extLst>
              <a:ext uri="{FF2B5EF4-FFF2-40B4-BE49-F238E27FC236}">
                <a16:creationId xmlns:a16="http://schemas.microsoft.com/office/drawing/2014/main" id="{1B7F5187-0FB9-4B00-89A8-4E79202C5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9" y="2194419"/>
            <a:ext cx="4536648" cy="3402486"/>
          </a:xfrm>
          <a:prstGeom prst="rect">
            <a:avLst/>
          </a:prstGeom>
        </p:spPr>
      </p:pic>
      <p:pic>
        <p:nvPicPr>
          <p:cNvPr id="10" name="Imagen 9" descr="Imagen que contiene interior, barco, suelo, sentado&#10;&#10;Descripción generada con confianza alta">
            <a:extLst>
              <a:ext uri="{FF2B5EF4-FFF2-40B4-BE49-F238E27FC236}">
                <a16:creationId xmlns:a16="http://schemas.microsoft.com/office/drawing/2014/main" id="{56FFC80D-3379-4274-B08C-FE4208461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5" y="2257362"/>
            <a:ext cx="4536648" cy="3402486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E1447E9D-1903-466F-BECC-4E9FB16B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111" y="1322387"/>
            <a:ext cx="9905999" cy="707886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Desplazar átomos desde la pinza hasta el clasificador de las torres con la lectura previa de colores</a:t>
            </a:r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1E027FC-2ABD-43BE-B82D-62551B937780}"/>
              </a:ext>
            </a:extLst>
          </p:cNvPr>
          <p:cNvSpPr/>
          <p:nvPr/>
        </p:nvSpPr>
        <p:spPr>
          <a:xfrm>
            <a:off x="66548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arriba 12">
            <a:extLst>
              <a:ext uri="{FF2B5EF4-FFF2-40B4-BE49-F238E27FC236}">
                <a16:creationId xmlns:a16="http://schemas.microsoft.com/office/drawing/2014/main" id="{E6B9AEB0-82F5-4696-838F-036F6F57EB45}"/>
              </a:ext>
            </a:extLst>
          </p:cNvPr>
          <p:cNvSpPr/>
          <p:nvPr/>
        </p:nvSpPr>
        <p:spPr>
          <a:xfrm>
            <a:off x="102362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599CE84B-D38F-4115-880B-623F2C946FD5}"/>
              </a:ext>
            </a:extLst>
          </p:cNvPr>
          <p:cNvSpPr txBox="1">
            <a:spLocks/>
          </p:cNvSpPr>
          <p:nvPr/>
        </p:nvSpPr>
        <p:spPr>
          <a:xfrm>
            <a:off x="6114249" y="6013791"/>
            <a:ext cx="528534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Railes por los que de desplaza la pieza para arrastrar</a:t>
            </a:r>
          </a:p>
        </p:txBody>
      </p:sp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4DC5889C-6201-462A-8EDC-C196C0CF5181}"/>
              </a:ext>
            </a:extLst>
          </p:cNvPr>
          <p:cNvSpPr txBox="1">
            <a:spLocks/>
          </p:cNvSpPr>
          <p:nvPr/>
        </p:nvSpPr>
        <p:spPr>
          <a:xfrm>
            <a:off x="2431368" y="5596905"/>
            <a:ext cx="220568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Pieza para arrastrar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9408729-393E-4BB1-BF2E-DB551069209A}"/>
              </a:ext>
            </a:extLst>
          </p:cNvPr>
          <p:cNvSpPr/>
          <p:nvPr/>
        </p:nvSpPr>
        <p:spPr>
          <a:xfrm>
            <a:off x="8365689" y="2882900"/>
            <a:ext cx="584200" cy="546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15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4DF04B-9C96-445E-8B4B-E28A6519F73C}"/>
              </a:ext>
            </a:extLst>
          </p:cNvPr>
          <p:cNvSpPr txBox="1"/>
          <p:nvPr/>
        </p:nvSpPr>
        <p:spPr>
          <a:xfrm>
            <a:off x="4777568" y="450355"/>
            <a:ext cx="2673362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 dirty="0">
                <a:solidFill>
                  <a:schemeClr val="tx2"/>
                </a:solidFill>
              </a:rPr>
              <a:t>2.4. RAÍLES</a:t>
            </a:r>
          </a:p>
        </p:txBody>
      </p:sp>
      <p:pic>
        <p:nvPicPr>
          <p:cNvPr id="8" name="Imagen 7" descr="Imagen que contiene LEGO, juguete, interior&#10;&#10;Descripción generada con confianza muy alta">
            <a:extLst>
              <a:ext uri="{FF2B5EF4-FFF2-40B4-BE49-F238E27FC236}">
                <a16:creationId xmlns:a16="http://schemas.microsoft.com/office/drawing/2014/main" id="{1B7F5187-0FB9-4B00-89A8-4E79202C5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89" y="2194419"/>
            <a:ext cx="4536648" cy="3402486"/>
          </a:xfrm>
          <a:prstGeom prst="rect">
            <a:avLst/>
          </a:prstGeom>
        </p:spPr>
      </p:pic>
      <p:pic>
        <p:nvPicPr>
          <p:cNvPr id="10" name="Imagen 9" descr="Imagen que contiene interior, barco, suelo, sentado&#10;&#10;Descripción generada con confianza alta">
            <a:extLst>
              <a:ext uri="{FF2B5EF4-FFF2-40B4-BE49-F238E27FC236}">
                <a16:creationId xmlns:a16="http://schemas.microsoft.com/office/drawing/2014/main" id="{56FFC80D-3379-4274-B08C-FE4208461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5" y="2257362"/>
            <a:ext cx="4536648" cy="3402486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E1447E9D-1903-466F-BECC-4E9FB16B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111" y="1322387"/>
            <a:ext cx="9905999" cy="707886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Desplazar átomos desde la pinza hasta el clasificador de las torres con la lectura previa de colores</a:t>
            </a:r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1E027FC-2ABD-43BE-B82D-62551B937780}"/>
              </a:ext>
            </a:extLst>
          </p:cNvPr>
          <p:cNvSpPr/>
          <p:nvPr/>
        </p:nvSpPr>
        <p:spPr>
          <a:xfrm>
            <a:off x="66548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arriba 12">
            <a:extLst>
              <a:ext uri="{FF2B5EF4-FFF2-40B4-BE49-F238E27FC236}">
                <a16:creationId xmlns:a16="http://schemas.microsoft.com/office/drawing/2014/main" id="{E6B9AEB0-82F5-4696-838F-036F6F57EB45}"/>
              </a:ext>
            </a:extLst>
          </p:cNvPr>
          <p:cNvSpPr/>
          <p:nvPr/>
        </p:nvSpPr>
        <p:spPr>
          <a:xfrm>
            <a:off x="10236200" y="5305905"/>
            <a:ext cx="533400" cy="70788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599CE84B-D38F-4115-880B-623F2C946FD5}"/>
              </a:ext>
            </a:extLst>
          </p:cNvPr>
          <p:cNvSpPr txBox="1">
            <a:spLocks/>
          </p:cNvSpPr>
          <p:nvPr/>
        </p:nvSpPr>
        <p:spPr>
          <a:xfrm>
            <a:off x="6114249" y="6013791"/>
            <a:ext cx="528534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Railes por los que de desplaza la pieza para arrastrar</a:t>
            </a:r>
          </a:p>
        </p:txBody>
      </p:sp>
      <p:sp>
        <p:nvSpPr>
          <p:cNvPr id="15" name="Marcador de contenido 4">
            <a:extLst>
              <a:ext uri="{FF2B5EF4-FFF2-40B4-BE49-F238E27FC236}">
                <a16:creationId xmlns:a16="http://schemas.microsoft.com/office/drawing/2014/main" id="{4DC5889C-6201-462A-8EDC-C196C0CF5181}"/>
              </a:ext>
            </a:extLst>
          </p:cNvPr>
          <p:cNvSpPr txBox="1">
            <a:spLocks/>
          </p:cNvSpPr>
          <p:nvPr/>
        </p:nvSpPr>
        <p:spPr>
          <a:xfrm>
            <a:off x="2431368" y="5596905"/>
            <a:ext cx="2205689" cy="70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/>
              <a:t>Pieza para arrastrar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9408729-393E-4BB1-BF2E-DB551069209A}"/>
              </a:ext>
            </a:extLst>
          </p:cNvPr>
          <p:cNvSpPr/>
          <p:nvPr/>
        </p:nvSpPr>
        <p:spPr>
          <a:xfrm>
            <a:off x="7756089" y="3098800"/>
            <a:ext cx="584200" cy="424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735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881</Words>
  <Application>Microsoft Office PowerPoint</Application>
  <PresentationFormat>Panorámica</PresentationFormat>
  <Paragraphs>189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Agency FB</vt:lpstr>
      <vt:lpstr>Arial</vt:lpstr>
      <vt:lpstr>Broadway Copyist Text Ext</vt:lpstr>
      <vt:lpstr>Calibri</vt:lpstr>
      <vt:lpstr>Trebuchet MS</vt:lpstr>
      <vt:lpstr>Tw Cen MT</vt:lpstr>
      <vt:lpstr>Circuito</vt:lpstr>
      <vt:lpstr>  ROBÓTICA PARA TODOS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Ingeniería del software AVANZADA</dc:title>
  <dc:creator>Amo Pastelero Alberto del</dc:creator>
  <cp:lastModifiedBy>López Cuenca Gabriel</cp:lastModifiedBy>
  <cp:revision>68</cp:revision>
  <dcterms:created xsi:type="dcterms:W3CDTF">2018-10-22T19:19:15Z</dcterms:created>
  <dcterms:modified xsi:type="dcterms:W3CDTF">2018-12-20T17:37:34Z</dcterms:modified>
</cp:coreProperties>
</file>